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5" r:id="rId7"/>
    <p:sldId id="261" r:id="rId8"/>
    <p:sldId id="258" r:id="rId9"/>
    <p:sldId id="259" r:id="rId10"/>
    <p:sldId id="260" r:id="rId11"/>
    <p:sldId id="262" r:id="rId12"/>
    <p:sldId id="273" r:id="rId13"/>
    <p:sldId id="272" r:id="rId14"/>
    <p:sldId id="264" r:id="rId15"/>
    <p:sldId id="267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586822-50B1-9662-AC15-F4219ACFE2AC}" v="64" dt="2025-05-30T09:27:21.1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J Hyde" userId="S::jhyde@our-lady.dudley.sch.uk::a2146b94-7d60-43a6-9a74-0e37f0936ed8" providerId="AD" clId="Web-{4A49D1C5-2676-12D0-44EF-EE5E85574DB2}"/>
    <pc:docChg chg="addSld">
      <pc:chgData name="Mr J Hyde" userId="S::jhyde@our-lady.dudley.sch.uk::a2146b94-7d60-43a6-9a74-0e37f0936ed8" providerId="AD" clId="Web-{4A49D1C5-2676-12D0-44EF-EE5E85574DB2}" dt="2023-04-20T06:59:08.736" v="0"/>
      <pc:docMkLst>
        <pc:docMk/>
      </pc:docMkLst>
      <pc:sldChg chg="new">
        <pc:chgData name="Mr J Hyde" userId="S::jhyde@our-lady.dudley.sch.uk::a2146b94-7d60-43a6-9a74-0e37f0936ed8" providerId="AD" clId="Web-{4A49D1C5-2676-12D0-44EF-EE5E85574DB2}" dt="2023-04-20T06:59:08.736" v="0"/>
        <pc:sldMkLst>
          <pc:docMk/>
          <pc:sldMk cId="655851821" sldId="271"/>
        </pc:sldMkLst>
      </pc:sldChg>
    </pc:docChg>
  </pc:docChgLst>
  <pc:docChgLst>
    <pc:chgData name="Mr J Hyde" userId="S::jhyde@our-lady.dudley.sch.uk::a2146b94-7d60-43a6-9a74-0e37f0936ed8" providerId="AD" clId="Web-{16AEEB4F-D16E-E348-3E42-CEBE5E5744A0}"/>
    <pc:docChg chg="delSld modSld">
      <pc:chgData name="Mr J Hyde" userId="S::jhyde@our-lady.dudley.sch.uk::a2146b94-7d60-43a6-9a74-0e37f0936ed8" providerId="AD" clId="Web-{16AEEB4F-D16E-E348-3E42-CEBE5E5744A0}" dt="2023-04-20T07:04:42.233" v="22" actId="20577"/>
      <pc:docMkLst>
        <pc:docMk/>
      </pc:docMkLst>
      <pc:sldChg chg="modSp">
        <pc:chgData name="Mr J Hyde" userId="S::jhyde@our-lady.dudley.sch.uk::a2146b94-7d60-43a6-9a74-0e37f0936ed8" providerId="AD" clId="Web-{16AEEB4F-D16E-E348-3E42-CEBE5E5744A0}" dt="2023-04-20T07:04:42.233" v="22" actId="20577"/>
        <pc:sldMkLst>
          <pc:docMk/>
          <pc:sldMk cId="3159101661" sldId="268"/>
        </pc:sldMkLst>
        <pc:spChg chg="mod">
          <ac:chgData name="Mr J Hyde" userId="S::jhyde@our-lady.dudley.sch.uk::a2146b94-7d60-43a6-9a74-0e37f0936ed8" providerId="AD" clId="Web-{16AEEB4F-D16E-E348-3E42-CEBE5E5744A0}" dt="2023-04-20T07:04:42.233" v="22" actId="20577"/>
          <ac:spMkLst>
            <pc:docMk/>
            <pc:sldMk cId="3159101661" sldId="268"/>
            <ac:spMk id="3" creationId="{B0224FA2-8693-2275-84F3-5ED086F86A6B}"/>
          </ac:spMkLst>
        </pc:spChg>
      </pc:sldChg>
      <pc:sldChg chg="del">
        <pc:chgData name="Mr J Hyde" userId="S::jhyde@our-lady.dudley.sch.uk::a2146b94-7d60-43a6-9a74-0e37f0936ed8" providerId="AD" clId="Web-{16AEEB4F-D16E-E348-3E42-CEBE5E5744A0}" dt="2023-04-20T07:03:47.919" v="0"/>
        <pc:sldMkLst>
          <pc:docMk/>
          <pc:sldMk cId="398377585" sldId="269"/>
        </pc:sldMkLst>
      </pc:sldChg>
    </pc:docChg>
  </pc:docChgLst>
  <pc:docChgLst>
    <pc:chgData name="Mr J Hyde" userId="S::jhyde@our-lady.dudley.sch.uk::a2146b94-7d60-43a6-9a74-0e37f0936ed8" providerId="AD" clId="Web-{579B46B7-BA55-DF5F-1296-3F42545552AB}"/>
    <pc:docChg chg="modSld">
      <pc:chgData name="Mr J Hyde" userId="S::jhyde@our-lady.dudley.sch.uk::a2146b94-7d60-43a6-9a74-0e37f0936ed8" providerId="AD" clId="Web-{579B46B7-BA55-DF5F-1296-3F42545552AB}" dt="2023-04-20T15:06:21.082" v="11"/>
      <pc:docMkLst>
        <pc:docMk/>
      </pc:docMkLst>
      <pc:sldChg chg="modSp">
        <pc:chgData name="Mr J Hyde" userId="S::jhyde@our-lady.dudley.sch.uk::a2146b94-7d60-43a6-9a74-0e37f0936ed8" providerId="AD" clId="Web-{579B46B7-BA55-DF5F-1296-3F42545552AB}" dt="2023-04-20T15:06:21.082" v="11"/>
        <pc:sldMkLst>
          <pc:docMk/>
          <pc:sldMk cId="1824258641" sldId="257"/>
        </pc:sldMkLst>
        <pc:graphicFrameChg chg="mod modGraphic">
          <ac:chgData name="Mr J Hyde" userId="S::jhyde@our-lady.dudley.sch.uk::a2146b94-7d60-43a6-9a74-0e37f0936ed8" providerId="AD" clId="Web-{579B46B7-BA55-DF5F-1296-3F42545552AB}" dt="2023-04-20T15:06:21.082" v="11"/>
          <ac:graphicFrameMkLst>
            <pc:docMk/>
            <pc:sldMk cId="1824258641" sldId="257"/>
            <ac:graphicFrameMk id="4" creationId="{47BEA0D6-8786-6BD9-314A-FDB13C6B2B1B}"/>
          </ac:graphicFrameMkLst>
        </pc:graphicFrameChg>
      </pc:sldChg>
    </pc:docChg>
  </pc:docChgLst>
  <pc:docChgLst>
    <pc:chgData name="Mr J Hyde" userId="S::jhyde@our-lady.dudley.sch.uk::a2146b94-7d60-43a6-9a74-0e37f0936ed8" providerId="AD" clId="Web-{53586822-50B1-9662-AC15-F4219ACFE2AC}"/>
    <pc:docChg chg="modSld">
      <pc:chgData name="Mr J Hyde" userId="S::jhyde@our-lady.dudley.sch.uk::a2146b94-7d60-43a6-9a74-0e37f0936ed8" providerId="AD" clId="Web-{53586822-50B1-9662-AC15-F4219ACFE2AC}" dt="2025-05-30T09:27:21.106" v="53" actId="20577"/>
      <pc:docMkLst>
        <pc:docMk/>
      </pc:docMkLst>
      <pc:sldChg chg="modSp">
        <pc:chgData name="Mr J Hyde" userId="S::jhyde@our-lady.dudley.sch.uk::a2146b94-7d60-43a6-9a74-0e37f0936ed8" providerId="AD" clId="Web-{53586822-50B1-9662-AC15-F4219ACFE2AC}" dt="2025-05-30T09:25:29.414" v="0" actId="20577"/>
        <pc:sldMkLst>
          <pc:docMk/>
          <pc:sldMk cId="1651583896" sldId="256"/>
        </pc:sldMkLst>
        <pc:spChg chg="mod">
          <ac:chgData name="Mr J Hyde" userId="S::jhyde@our-lady.dudley.sch.uk::a2146b94-7d60-43a6-9a74-0e37f0936ed8" providerId="AD" clId="Web-{53586822-50B1-9662-AC15-F4219ACFE2AC}" dt="2025-05-30T09:25:29.414" v="0" actId="20577"/>
          <ac:spMkLst>
            <pc:docMk/>
            <pc:sldMk cId="1651583896" sldId="256"/>
            <ac:spMk id="4" creationId="{97D9F05D-F74B-E2C5-0F3D-4DBF6E3D4A35}"/>
          </ac:spMkLst>
        </pc:spChg>
      </pc:sldChg>
      <pc:sldChg chg="modSp">
        <pc:chgData name="Mr J Hyde" userId="S::jhyde@our-lady.dudley.sch.uk::a2146b94-7d60-43a6-9a74-0e37f0936ed8" providerId="AD" clId="Web-{53586822-50B1-9662-AC15-F4219ACFE2AC}" dt="2025-05-30T09:25:49.587" v="14"/>
        <pc:sldMkLst>
          <pc:docMk/>
          <pc:sldMk cId="1824258641" sldId="257"/>
        </pc:sldMkLst>
        <pc:spChg chg="mod">
          <ac:chgData name="Mr J Hyde" userId="S::jhyde@our-lady.dudley.sch.uk::a2146b94-7d60-43a6-9a74-0e37f0936ed8" providerId="AD" clId="Web-{53586822-50B1-9662-AC15-F4219ACFE2AC}" dt="2025-05-30T09:25:46.134" v="10" actId="20577"/>
          <ac:spMkLst>
            <pc:docMk/>
            <pc:sldMk cId="1824258641" sldId="257"/>
            <ac:spMk id="3" creationId="{F92CBC25-2417-55C0-59DD-D7DACE10EDEE}"/>
          </ac:spMkLst>
        </pc:spChg>
        <pc:graphicFrameChg chg="mod modGraphic">
          <ac:chgData name="Mr J Hyde" userId="S::jhyde@our-lady.dudley.sch.uk::a2146b94-7d60-43a6-9a74-0e37f0936ed8" providerId="AD" clId="Web-{53586822-50B1-9662-AC15-F4219ACFE2AC}" dt="2025-05-30T09:25:49.587" v="14"/>
          <ac:graphicFrameMkLst>
            <pc:docMk/>
            <pc:sldMk cId="1824258641" sldId="257"/>
            <ac:graphicFrameMk id="4" creationId="{47BEA0D6-8786-6BD9-314A-FDB13C6B2B1B}"/>
          </ac:graphicFrameMkLst>
        </pc:graphicFrameChg>
      </pc:sldChg>
      <pc:sldChg chg="modSp">
        <pc:chgData name="Mr J Hyde" userId="S::jhyde@our-lady.dudley.sch.uk::a2146b94-7d60-43a6-9a74-0e37f0936ed8" providerId="AD" clId="Web-{53586822-50B1-9662-AC15-F4219ACFE2AC}" dt="2025-05-30T09:26:25.151" v="19" actId="20577"/>
        <pc:sldMkLst>
          <pc:docMk/>
          <pc:sldMk cId="1780605817" sldId="258"/>
        </pc:sldMkLst>
        <pc:spChg chg="mod">
          <ac:chgData name="Mr J Hyde" userId="S::jhyde@our-lady.dudley.sch.uk::a2146b94-7d60-43a6-9a74-0e37f0936ed8" providerId="AD" clId="Web-{53586822-50B1-9662-AC15-F4219ACFE2AC}" dt="2025-05-30T09:26:25.151" v="19" actId="20577"/>
          <ac:spMkLst>
            <pc:docMk/>
            <pc:sldMk cId="1780605817" sldId="258"/>
            <ac:spMk id="3" creationId="{DB15D431-4ED8-74CC-2018-2581C9E9FAD4}"/>
          </ac:spMkLst>
        </pc:spChg>
      </pc:sldChg>
      <pc:sldChg chg="modSp">
        <pc:chgData name="Mr J Hyde" userId="S::jhyde@our-lady.dudley.sch.uk::a2146b94-7d60-43a6-9a74-0e37f0936ed8" providerId="AD" clId="Web-{53586822-50B1-9662-AC15-F4219ACFE2AC}" dt="2025-05-30T09:26:36.276" v="21" actId="20577"/>
        <pc:sldMkLst>
          <pc:docMk/>
          <pc:sldMk cId="2631099150" sldId="259"/>
        </pc:sldMkLst>
        <pc:spChg chg="mod">
          <ac:chgData name="Mr J Hyde" userId="S::jhyde@our-lady.dudley.sch.uk::a2146b94-7d60-43a6-9a74-0e37f0936ed8" providerId="AD" clId="Web-{53586822-50B1-9662-AC15-F4219ACFE2AC}" dt="2025-05-30T09:26:36.276" v="21" actId="20577"/>
          <ac:spMkLst>
            <pc:docMk/>
            <pc:sldMk cId="2631099150" sldId="259"/>
            <ac:spMk id="3" creationId="{B0224FA2-8693-2275-84F3-5ED086F86A6B}"/>
          </ac:spMkLst>
        </pc:spChg>
      </pc:sldChg>
      <pc:sldChg chg="modSp">
        <pc:chgData name="Mr J Hyde" userId="S::jhyde@our-lady.dudley.sch.uk::a2146b94-7d60-43a6-9a74-0e37f0936ed8" providerId="AD" clId="Web-{53586822-50B1-9662-AC15-F4219ACFE2AC}" dt="2025-05-30T09:27:21.106" v="53" actId="20577"/>
        <pc:sldMkLst>
          <pc:docMk/>
          <pc:sldMk cId="1500668133" sldId="264"/>
        </pc:sldMkLst>
        <pc:spChg chg="mod">
          <ac:chgData name="Mr J Hyde" userId="S::jhyde@our-lady.dudley.sch.uk::a2146b94-7d60-43a6-9a74-0e37f0936ed8" providerId="AD" clId="Web-{53586822-50B1-9662-AC15-F4219ACFE2AC}" dt="2025-05-30T09:27:21.106" v="53" actId="20577"/>
          <ac:spMkLst>
            <pc:docMk/>
            <pc:sldMk cId="1500668133" sldId="264"/>
            <ac:spMk id="3" creationId="{00000000-0000-0000-0000-000000000000}"/>
          </ac:spMkLst>
        </pc:spChg>
      </pc:sldChg>
    </pc:docChg>
  </pc:docChgLst>
  <pc:docChgLst>
    <pc:chgData name="Mr J Hyde" userId="a2146b94-7d60-43a6-9a74-0e37f0936ed8" providerId="ADAL" clId="{4CFD560D-EA41-4B97-ADF0-BF075F3D5164}"/>
    <pc:docChg chg="undo custSel addSld delSld modSld">
      <pc:chgData name="Mr J Hyde" userId="a2146b94-7d60-43a6-9a74-0e37f0936ed8" providerId="ADAL" clId="{4CFD560D-EA41-4B97-ADF0-BF075F3D5164}" dt="2024-05-31T10:48:59.559" v="221"/>
      <pc:docMkLst>
        <pc:docMk/>
      </pc:docMkLst>
      <pc:sldChg chg="modSp mod">
        <pc:chgData name="Mr J Hyde" userId="a2146b94-7d60-43a6-9a74-0e37f0936ed8" providerId="ADAL" clId="{4CFD560D-EA41-4B97-ADF0-BF075F3D5164}" dt="2024-05-31T10:37:28.319" v="1" actId="6549"/>
        <pc:sldMkLst>
          <pc:docMk/>
          <pc:sldMk cId="1651583896" sldId="256"/>
        </pc:sldMkLst>
        <pc:spChg chg="mod">
          <ac:chgData name="Mr J Hyde" userId="a2146b94-7d60-43a6-9a74-0e37f0936ed8" providerId="ADAL" clId="{4CFD560D-EA41-4B97-ADF0-BF075F3D5164}" dt="2024-05-31T10:37:28.319" v="1" actId="6549"/>
          <ac:spMkLst>
            <pc:docMk/>
            <pc:sldMk cId="1651583896" sldId="256"/>
            <ac:spMk id="4" creationId="{97D9F05D-F74B-E2C5-0F3D-4DBF6E3D4A35}"/>
          </ac:spMkLst>
        </pc:spChg>
      </pc:sldChg>
      <pc:sldChg chg="modSp add mod">
        <pc:chgData name="Mr J Hyde" userId="a2146b94-7d60-43a6-9a74-0e37f0936ed8" providerId="ADAL" clId="{4CFD560D-EA41-4B97-ADF0-BF075F3D5164}" dt="2024-05-31T10:41:12.432" v="74" actId="1076"/>
        <pc:sldMkLst>
          <pc:docMk/>
          <pc:sldMk cId="1780605817" sldId="258"/>
        </pc:sldMkLst>
        <pc:spChg chg="mod">
          <ac:chgData name="Mr J Hyde" userId="a2146b94-7d60-43a6-9a74-0e37f0936ed8" providerId="ADAL" clId="{4CFD560D-EA41-4B97-ADF0-BF075F3D5164}" dt="2024-05-31T10:41:02.202" v="72" actId="20577"/>
          <ac:spMkLst>
            <pc:docMk/>
            <pc:sldMk cId="1780605817" sldId="258"/>
            <ac:spMk id="3" creationId="{DB15D431-4ED8-74CC-2018-2581C9E9FAD4}"/>
          </ac:spMkLst>
        </pc:spChg>
        <pc:spChg chg="mod">
          <ac:chgData name="Mr J Hyde" userId="a2146b94-7d60-43a6-9a74-0e37f0936ed8" providerId="ADAL" clId="{4CFD560D-EA41-4B97-ADF0-BF075F3D5164}" dt="2024-05-31T10:41:09.650" v="73" actId="1076"/>
          <ac:spMkLst>
            <pc:docMk/>
            <pc:sldMk cId="1780605817" sldId="258"/>
            <ac:spMk id="4" creationId="{00000000-0000-0000-0000-000000000000}"/>
          </ac:spMkLst>
        </pc:spChg>
        <pc:spChg chg="mod">
          <ac:chgData name="Mr J Hyde" userId="a2146b94-7d60-43a6-9a74-0e37f0936ed8" providerId="ADAL" clId="{4CFD560D-EA41-4B97-ADF0-BF075F3D5164}" dt="2024-05-31T10:41:12.432" v="74" actId="1076"/>
          <ac:spMkLst>
            <pc:docMk/>
            <pc:sldMk cId="1780605817" sldId="258"/>
            <ac:spMk id="5" creationId="{00000000-0000-0000-0000-000000000000}"/>
          </ac:spMkLst>
        </pc:spChg>
      </pc:sldChg>
      <pc:sldChg chg="modSp mod">
        <pc:chgData name="Mr J Hyde" userId="a2146b94-7d60-43a6-9a74-0e37f0936ed8" providerId="ADAL" clId="{4CFD560D-EA41-4B97-ADF0-BF075F3D5164}" dt="2024-05-31T10:41:22.392" v="80" actId="27636"/>
        <pc:sldMkLst>
          <pc:docMk/>
          <pc:sldMk cId="2631099150" sldId="259"/>
        </pc:sldMkLst>
        <pc:spChg chg="mod">
          <ac:chgData name="Mr J Hyde" userId="a2146b94-7d60-43a6-9a74-0e37f0936ed8" providerId="ADAL" clId="{4CFD560D-EA41-4B97-ADF0-BF075F3D5164}" dt="2024-05-31T10:41:22.392" v="80" actId="27636"/>
          <ac:spMkLst>
            <pc:docMk/>
            <pc:sldMk cId="2631099150" sldId="259"/>
            <ac:spMk id="3" creationId="{B0224FA2-8693-2275-84F3-5ED086F86A6B}"/>
          </ac:spMkLst>
        </pc:spChg>
      </pc:sldChg>
      <pc:sldChg chg="modSp mod">
        <pc:chgData name="Mr J Hyde" userId="a2146b94-7d60-43a6-9a74-0e37f0936ed8" providerId="ADAL" clId="{4CFD560D-EA41-4B97-ADF0-BF075F3D5164}" dt="2024-05-31T10:40:28.730" v="37" actId="20577"/>
        <pc:sldMkLst>
          <pc:docMk/>
          <pc:sldMk cId="1440317632" sldId="261"/>
        </pc:sldMkLst>
        <pc:spChg chg="mod">
          <ac:chgData name="Mr J Hyde" userId="a2146b94-7d60-43a6-9a74-0e37f0936ed8" providerId="ADAL" clId="{4CFD560D-EA41-4B97-ADF0-BF075F3D5164}" dt="2024-05-31T10:40:28.730" v="37" actId="20577"/>
          <ac:spMkLst>
            <pc:docMk/>
            <pc:sldMk cId="1440317632" sldId="261"/>
            <ac:spMk id="3" creationId="{8BC70B90-C9A6-DA38-A49A-A21D39102E49}"/>
          </ac:spMkLst>
        </pc:spChg>
      </pc:sldChg>
      <pc:sldChg chg="modSp add mod">
        <pc:chgData name="Mr J Hyde" userId="a2146b94-7d60-43a6-9a74-0e37f0936ed8" providerId="ADAL" clId="{4CFD560D-EA41-4B97-ADF0-BF075F3D5164}" dt="2024-05-31T10:48:23.049" v="220" actId="27636"/>
        <pc:sldMkLst>
          <pc:docMk/>
          <pc:sldMk cId="1358571390" sldId="262"/>
        </pc:sldMkLst>
        <pc:spChg chg="mod">
          <ac:chgData name="Mr J Hyde" userId="a2146b94-7d60-43a6-9a74-0e37f0936ed8" providerId="ADAL" clId="{4CFD560D-EA41-4B97-ADF0-BF075F3D5164}" dt="2024-05-31T10:47:49.562" v="168" actId="20577"/>
          <ac:spMkLst>
            <pc:docMk/>
            <pc:sldMk cId="1358571390" sldId="262"/>
            <ac:spMk id="3" creationId="{A8A58473-2B0C-04C5-F359-4E79212EFA8E}"/>
          </ac:spMkLst>
        </pc:spChg>
        <pc:spChg chg="mod">
          <ac:chgData name="Mr J Hyde" userId="a2146b94-7d60-43a6-9a74-0e37f0936ed8" providerId="ADAL" clId="{4CFD560D-EA41-4B97-ADF0-BF075F3D5164}" dt="2024-05-31T10:48:23.049" v="220" actId="27636"/>
          <ac:spMkLst>
            <pc:docMk/>
            <pc:sldMk cId="1358571390" sldId="262"/>
            <ac:spMk id="4" creationId="{A8A58473-2B0C-04C5-F359-4E79212EFA8E}"/>
          </ac:spMkLst>
        </pc:spChg>
      </pc:sldChg>
      <pc:sldChg chg="add">
        <pc:chgData name="Mr J Hyde" userId="a2146b94-7d60-43a6-9a74-0e37f0936ed8" providerId="ADAL" clId="{4CFD560D-EA41-4B97-ADF0-BF075F3D5164}" dt="2024-05-31T10:48:59.559" v="221"/>
        <pc:sldMkLst>
          <pc:docMk/>
          <pc:sldMk cId="1500668133" sldId="264"/>
        </pc:sldMkLst>
      </pc:sldChg>
      <pc:sldChg chg="del">
        <pc:chgData name="Mr J Hyde" userId="a2146b94-7d60-43a6-9a74-0e37f0936ed8" providerId="ADAL" clId="{4CFD560D-EA41-4B97-ADF0-BF075F3D5164}" dt="2024-05-31T10:39:42.213" v="3" actId="47"/>
        <pc:sldMkLst>
          <pc:docMk/>
          <pc:sldMk cId="3159101661" sldId="268"/>
        </pc:sldMkLst>
      </pc:sldChg>
      <pc:sldChg chg="del">
        <pc:chgData name="Mr J Hyde" userId="a2146b94-7d60-43a6-9a74-0e37f0936ed8" providerId="ADAL" clId="{4CFD560D-EA41-4B97-ADF0-BF075F3D5164}" dt="2024-05-31T10:39:40.890" v="2" actId="47"/>
        <pc:sldMkLst>
          <pc:docMk/>
          <pc:sldMk cId="75744546" sldId="270"/>
        </pc:sldMkLst>
      </pc:sldChg>
      <pc:sldChg chg="new del">
        <pc:chgData name="Mr J Hyde" userId="a2146b94-7d60-43a6-9a74-0e37f0936ed8" providerId="ADAL" clId="{4CFD560D-EA41-4B97-ADF0-BF075F3D5164}" dt="2024-05-31T10:40:43.223" v="40" actId="47"/>
        <pc:sldMkLst>
          <pc:docMk/>
          <pc:sldMk cId="41358436" sldId="272"/>
        </pc:sldMkLst>
      </pc:sldChg>
      <pc:sldChg chg="addSp new mod">
        <pc:chgData name="Mr J Hyde" userId="a2146b94-7d60-43a6-9a74-0e37f0936ed8" providerId="ADAL" clId="{4CFD560D-EA41-4B97-ADF0-BF075F3D5164}" dt="2024-05-31T10:43:39.674" v="83" actId="22"/>
        <pc:sldMkLst>
          <pc:docMk/>
          <pc:sldMk cId="2781045369" sldId="272"/>
        </pc:sldMkLst>
        <pc:picChg chg="add">
          <ac:chgData name="Mr J Hyde" userId="a2146b94-7d60-43a6-9a74-0e37f0936ed8" providerId="ADAL" clId="{4CFD560D-EA41-4B97-ADF0-BF075F3D5164}" dt="2024-05-31T10:43:39.674" v="83" actId="22"/>
          <ac:picMkLst>
            <pc:docMk/>
            <pc:sldMk cId="2781045369" sldId="272"/>
            <ac:picMk id="5" creationId="{18B04196-73E0-3AF9-2FE0-112B6E199FE8}"/>
          </ac:picMkLst>
        </pc:picChg>
      </pc:sldChg>
      <pc:sldChg chg="addSp modSp new mod">
        <pc:chgData name="Mr J Hyde" userId="a2146b94-7d60-43a6-9a74-0e37f0936ed8" providerId="ADAL" clId="{4CFD560D-EA41-4B97-ADF0-BF075F3D5164}" dt="2024-05-31T10:46:11.251" v="96" actId="14100"/>
        <pc:sldMkLst>
          <pc:docMk/>
          <pc:sldMk cId="219396129" sldId="273"/>
        </pc:sldMkLst>
        <pc:picChg chg="add mod">
          <ac:chgData name="Mr J Hyde" userId="a2146b94-7d60-43a6-9a74-0e37f0936ed8" providerId="ADAL" clId="{4CFD560D-EA41-4B97-ADF0-BF075F3D5164}" dt="2024-05-31T10:44:57.095" v="88" actId="1076"/>
          <ac:picMkLst>
            <pc:docMk/>
            <pc:sldMk cId="219396129" sldId="273"/>
            <ac:picMk id="5" creationId="{1C5C4BBA-AD36-1FCE-A5DE-EEBBE4F67185}"/>
          </ac:picMkLst>
        </pc:picChg>
        <pc:picChg chg="add mod">
          <ac:chgData name="Mr J Hyde" userId="a2146b94-7d60-43a6-9a74-0e37f0936ed8" providerId="ADAL" clId="{4CFD560D-EA41-4B97-ADF0-BF075F3D5164}" dt="2024-05-31T10:46:11.251" v="96" actId="14100"/>
          <ac:picMkLst>
            <pc:docMk/>
            <pc:sldMk cId="219396129" sldId="273"/>
            <ac:picMk id="7" creationId="{7D353525-9EE4-44B3-DF0C-69D68E3A22EB}"/>
          </ac:picMkLst>
        </pc:picChg>
      </pc:sldChg>
    </pc:docChg>
  </pc:docChgLst>
  <pc:docChgLst>
    <pc:chgData name="Mr J Hyde" userId="S::jhyde@our-lady.dudley.sch.uk::a2146b94-7d60-43a6-9a74-0e37f0936ed8" providerId="AD" clId="Web-{BB3E0C33-D2F2-3232-0449-3634D23571BB}"/>
    <pc:docChg chg="addSld delSld modSld sldOrd">
      <pc:chgData name="Mr J Hyde" userId="S::jhyde@our-lady.dudley.sch.uk::a2146b94-7d60-43a6-9a74-0e37f0936ed8" providerId="AD" clId="Web-{BB3E0C33-D2F2-3232-0449-3634D23571BB}" dt="2023-04-17T13:19:03.234" v="233" actId="20577"/>
      <pc:docMkLst>
        <pc:docMk/>
      </pc:docMkLst>
      <pc:sldChg chg="modSp">
        <pc:chgData name="Mr J Hyde" userId="S::jhyde@our-lady.dudley.sch.uk::a2146b94-7d60-43a6-9a74-0e37f0936ed8" providerId="AD" clId="Web-{BB3E0C33-D2F2-3232-0449-3634D23571BB}" dt="2023-04-17T13:18:50.983" v="229" actId="1076"/>
        <pc:sldMkLst>
          <pc:docMk/>
          <pc:sldMk cId="1651583896" sldId="256"/>
        </pc:sldMkLst>
        <pc:spChg chg="mod">
          <ac:chgData name="Mr J Hyde" userId="S::jhyde@our-lady.dudley.sch.uk::a2146b94-7d60-43a6-9a74-0e37f0936ed8" providerId="AD" clId="Web-{BB3E0C33-D2F2-3232-0449-3634D23571BB}" dt="2023-04-17T13:18:50.983" v="229" actId="1076"/>
          <ac:spMkLst>
            <pc:docMk/>
            <pc:sldMk cId="1651583896" sldId="256"/>
            <ac:spMk id="4" creationId="{97D9F05D-F74B-E2C5-0F3D-4DBF6E3D4A35}"/>
          </ac:spMkLst>
        </pc:spChg>
      </pc:sldChg>
      <pc:sldChg chg="modSp">
        <pc:chgData name="Mr J Hyde" userId="S::jhyde@our-lady.dudley.sch.uk::a2146b94-7d60-43a6-9a74-0e37f0936ed8" providerId="AD" clId="Web-{BB3E0C33-D2F2-3232-0449-3634D23571BB}" dt="2023-04-17T13:19:03.234" v="233" actId="20577"/>
        <pc:sldMkLst>
          <pc:docMk/>
          <pc:sldMk cId="1824258641" sldId="257"/>
        </pc:sldMkLst>
        <pc:spChg chg="mod">
          <ac:chgData name="Mr J Hyde" userId="S::jhyde@our-lady.dudley.sch.uk::a2146b94-7d60-43a6-9a74-0e37f0936ed8" providerId="AD" clId="Web-{BB3E0C33-D2F2-3232-0449-3634D23571BB}" dt="2023-04-17T13:19:03.234" v="233" actId="20577"/>
          <ac:spMkLst>
            <pc:docMk/>
            <pc:sldMk cId="1824258641" sldId="257"/>
            <ac:spMk id="3" creationId="{F92CBC25-2417-55C0-59DD-D7DACE10EDEE}"/>
          </ac:spMkLst>
        </pc:spChg>
        <pc:graphicFrameChg chg="mod modGraphic">
          <ac:chgData name="Mr J Hyde" userId="S::jhyde@our-lady.dudley.sch.uk::a2146b94-7d60-43a6-9a74-0e37f0936ed8" providerId="AD" clId="Web-{BB3E0C33-D2F2-3232-0449-3634D23571BB}" dt="2023-04-17T13:08:37.165" v="11"/>
          <ac:graphicFrameMkLst>
            <pc:docMk/>
            <pc:sldMk cId="1824258641" sldId="257"/>
            <ac:graphicFrameMk id="4" creationId="{47BEA0D6-8786-6BD9-314A-FDB13C6B2B1B}"/>
          </ac:graphicFrameMkLst>
        </pc:graphicFrameChg>
      </pc:sldChg>
      <pc:sldChg chg="del">
        <pc:chgData name="Mr J Hyde" userId="S::jhyde@our-lady.dudley.sch.uk::a2146b94-7d60-43a6-9a74-0e37f0936ed8" providerId="AD" clId="Web-{BB3E0C33-D2F2-3232-0449-3634D23571BB}" dt="2023-04-17T13:09:11.199" v="21"/>
        <pc:sldMkLst>
          <pc:docMk/>
          <pc:sldMk cId="1780605817" sldId="258"/>
        </pc:sldMkLst>
      </pc:sldChg>
      <pc:sldChg chg="addSp delSp modSp">
        <pc:chgData name="Mr J Hyde" userId="S::jhyde@our-lady.dudley.sch.uk::a2146b94-7d60-43a6-9a74-0e37f0936ed8" providerId="AD" clId="Web-{BB3E0C33-D2F2-3232-0449-3634D23571BB}" dt="2023-04-17T13:18:10.137" v="218" actId="1076"/>
        <pc:sldMkLst>
          <pc:docMk/>
          <pc:sldMk cId="2758802591" sldId="260"/>
        </pc:sldMkLst>
        <pc:spChg chg="del">
          <ac:chgData name="Mr J Hyde" userId="S::jhyde@our-lady.dudley.sch.uk::a2146b94-7d60-43a6-9a74-0e37f0936ed8" providerId="AD" clId="Web-{BB3E0C33-D2F2-3232-0449-3634D23571BB}" dt="2023-04-17T13:17:13.009" v="206"/>
          <ac:spMkLst>
            <pc:docMk/>
            <pc:sldMk cId="2758802591" sldId="260"/>
            <ac:spMk id="2" creationId="{84CF37E3-B4DE-A14C-CFFE-28564EDC5627}"/>
          </ac:spMkLst>
        </pc:spChg>
        <pc:spChg chg="add del mod">
          <ac:chgData name="Mr J Hyde" userId="S::jhyde@our-lady.dudley.sch.uk::a2146b94-7d60-43a6-9a74-0e37f0936ed8" providerId="AD" clId="Web-{BB3E0C33-D2F2-3232-0449-3634D23571BB}" dt="2023-04-17T13:17:54.839" v="214"/>
          <ac:spMkLst>
            <pc:docMk/>
            <pc:sldMk cId="2758802591" sldId="260"/>
            <ac:spMk id="5" creationId="{D26CDBF4-7ABA-8C1D-B4F8-564593BD0010}"/>
          </ac:spMkLst>
        </pc:spChg>
        <pc:graphicFrameChg chg="del mod modGraphic">
          <ac:chgData name="Mr J Hyde" userId="S::jhyde@our-lady.dudley.sch.uk::a2146b94-7d60-43a6-9a74-0e37f0936ed8" providerId="AD" clId="Web-{BB3E0C33-D2F2-3232-0449-3634D23571BB}" dt="2023-04-17T13:17:09.712" v="205"/>
          <ac:graphicFrameMkLst>
            <pc:docMk/>
            <pc:sldMk cId="2758802591" sldId="260"/>
            <ac:graphicFrameMk id="4" creationId="{21925880-C092-92AD-31D1-B407DE6E90FA}"/>
          </ac:graphicFrameMkLst>
        </pc:graphicFrameChg>
        <pc:picChg chg="add mod modCrop">
          <ac:chgData name="Mr J Hyde" userId="S::jhyde@our-lady.dudley.sch.uk::a2146b94-7d60-43a6-9a74-0e37f0936ed8" providerId="AD" clId="Web-{BB3E0C33-D2F2-3232-0449-3634D23571BB}" dt="2023-04-17T13:18:10.137" v="218" actId="1076"/>
          <ac:picMkLst>
            <pc:docMk/>
            <pc:sldMk cId="2758802591" sldId="260"/>
            <ac:picMk id="6" creationId="{7770FE42-4EE4-1566-C36C-805C9709CD67}"/>
          </ac:picMkLst>
        </pc:picChg>
      </pc:sldChg>
      <pc:sldChg chg="modSp">
        <pc:chgData name="Mr J Hyde" userId="S::jhyde@our-lady.dudley.sch.uk::a2146b94-7d60-43a6-9a74-0e37f0936ed8" providerId="AD" clId="Web-{BB3E0C33-D2F2-3232-0449-3634D23571BB}" dt="2023-04-17T13:09:09.042" v="20" actId="20577"/>
        <pc:sldMkLst>
          <pc:docMk/>
          <pc:sldMk cId="1440317632" sldId="261"/>
        </pc:sldMkLst>
        <pc:spChg chg="mod">
          <ac:chgData name="Mr J Hyde" userId="S::jhyde@our-lady.dudley.sch.uk::a2146b94-7d60-43a6-9a74-0e37f0936ed8" providerId="AD" clId="Web-{BB3E0C33-D2F2-3232-0449-3634D23571BB}" dt="2023-04-17T13:09:09.042" v="20" actId="20577"/>
          <ac:spMkLst>
            <pc:docMk/>
            <pc:sldMk cId="1440317632" sldId="261"/>
            <ac:spMk id="3" creationId="{8BC70B90-C9A6-DA38-A49A-A21D39102E49}"/>
          </ac:spMkLst>
        </pc:spChg>
      </pc:sldChg>
      <pc:sldChg chg="del">
        <pc:chgData name="Mr J Hyde" userId="S::jhyde@our-lady.dudley.sch.uk::a2146b94-7d60-43a6-9a74-0e37f0936ed8" providerId="AD" clId="Web-{BB3E0C33-D2F2-3232-0449-3634D23571BB}" dt="2023-04-17T13:09:18.871" v="22"/>
        <pc:sldMkLst>
          <pc:docMk/>
          <pc:sldMk cId="1358571390" sldId="262"/>
        </pc:sldMkLst>
      </pc:sldChg>
      <pc:sldChg chg="del">
        <pc:chgData name="Mr J Hyde" userId="S::jhyde@our-lady.dudley.sch.uk::a2146b94-7d60-43a6-9a74-0e37f0936ed8" providerId="AD" clId="Web-{BB3E0C33-D2F2-3232-0449-3634D23571BB}" dt="2023-04-17T13:09:22.684" v="24"/>
        <pc:sldMkLst>
          <pc:docMk/>
          <pc:sldMk cId="3430965876" sldId="263"/>
        </pc:sldMkLst>
      </pc:sldChg>
      <pc:sldChg chg="del">
        <pc:chgData name="Mr J Hyde" userId="S::jhyde@our-lady.dudley.sch.uk::a2146b94-7d60-43a6-9a74-0e37f0936ed8" providerId="AD" clId="Web-{BB3E0C33-D2F2-3232-0449-3634D23571BB}" dt="2023-04-17T13:09:26.543" v="25"/>
        <pc:sldMkLst>
          <pc:docMk/>
          <pc:sldMk cId="1500668133" sldId="264"/>
        </pc:sldMkLst>
      </pc:sldChg>
      <pc:sldChg chg="del">
        <pc:chgData name="Mr J Hyde" userId="S::jhyde@our-lady.dudley.sch.uk::a2146b94-7d60-43a6-9a74-0e37f0936ed8" providerId="AD" clId="Web-{BB3E0C33-D2F2-3232-0449-3634D23571BB}" dt="2023-04-17T13:09:20.746" v="23"/>
        <pc:sldMkLst>
          <pc:docMk/>
          <pc:sldMk cId="1803279634" sldId="266"/>
        </pc:sldMkLst>
      </pc:sldChg>
      <pc:sldChg chg="modSp new del">
        <pc:chgData name="Mr J Hyde" userId="S::jhyde@our-lady.dudley.sch.uk::a2146b94-7d60-43a6-9a74-0e37f0936ed8" providerId="AD" clId="Web-{BB3E0C33-D2F2-3232-0449-3634D23571BB}" dt="2023-04-17T13:09:46.091" v="29"/>
        <pc:sldMkLst>
          <pc:docMk/>
          <pc:sldMk cId="167994722" sldId="268"/>
        </pc:sldMkLst>
        <pc:spChg chg="mod">
          <ac:chgData name="Mr J Hyde" userId="S::jhyde@our-lady.dudley.sch.uk::a2146b94-7d60-43a6-9a74-0e37f0936ed8" providerId="AD" clId="Web-{BB3E0C33-D2F2-3232-0449-3634D23571BB}" dt="2023-04-17T13:09:40.450" v="28" actId="20577"/>
          <ac:spMkLst>
            <pc:docMk/>
            <pc:sldMk cId="167994722" sldId="268"/>
            <ac:spMk id="2" creationId="{5EF4E5DE-11F8-F8F6-2775-307C2D95CA93}"/>
          </ac:spMkLst>
        </pc:spChg>
      </pc:sldChg>
      <pc:sldChg chg="modSp add ord replId">
        <pc:chgData name="Mr J Hyde" userId="S::jhyde@our-lady.dudley.sch.uk::a2146b94-7d60-43a6-9a74-0e37f0936ed8" providerId="AD" clId="Web-{BB3E0C33-D2F2-3232-0449-3634D23571BB}" dt="2023-04-17T13:11:07.174" v="48" actId="20577"/>
        <pc:sldMkLst>
          <pc:docMk/>
          <pc:sldMk cId="3159101661" sldId="268"/>
        </pc:sldMkLst>
        <pc:spChg chg="mod">
          <ac:chgData name="Mr J Hyde" userId="S::jhyde@our-lady.dudley.sch.uk::a2146b94-7d60-43a6-9a74-0e37f0936ed8" providerId="AD" clId="Web-{BB3E0C33-D2F2-3232-0449-3634D23571BB}" dt="2023-04-17T13:10:26.500" v="34" actId="20577"/>
          <ac:spMkLst>
            <pc:docMk/>
            <pc:sldMk cId="3159101661" sldId="268"/>
            <ac:spMk id="2" creationId="{5941C60F-5309-CFCD-B49F-CE9A088C85CF}"/>
          </ac:spMkLst>
        </pc:spChg>
        <pc:spChg chg="mod">
          <ac:chgData name="Mr J Hyde" userId="S::jhyde@our-lady.dudley.sch.uk::a2146b94-7d60-43a6-9a74-0e37f0936ed8" providerId="AD" clId="Web-{BB3E0C33-D2F2-3232-0449-3634D23571BB}" dt="2023-04-17T13:11:07.174" v="48" actId="20577"/>
          <ac:spMkLst>
            <pc:docMk/>
            <pc:sldMk cId="3159101661" sldId="268"/>
            <ac:spMk id="3" creationId="{B0224FA2-8693-2275-84F3-5ED086F86A6B}"/>
          </ac:spMkLst>
        </pc:spChg>
      </pc:sldChg>
      <pc:sldChg chg="modSp add replId">
        <pc:chgData name="Mr J Hyde" userId="S::jhyde@our-lady.dudley.sch.uk::a2146b94-7d60-43a6-9a74-0e37f0936ed8" providerId="AD" clId="Web-{BB3E0C33-D2F2-3232-0449-3634D23571BB}" dt="2023-04-17T13:13:20.026" v="95" actId="20577"/>
        <pc:sldMkLst>
          <pc:docMk/>
          <pc:sldMk cId="398377585" sldId="269"/>
        </pc:sldMkLst>
        <pc:spChg chg="mod">
          <ac:chgData name="Mr J Hyde" userId="S::jhyde@our-lady.dudley.sch.uk::a2146b94-7d60-43a6-9a74-0e37f0936ed8" providerId="AD" clId="Web-{BB3E0C33-D2F2-3232-0449-3634D23571BB}" dt="2023-04-17T13:13:20.026" v="95" actId="20577"/>
          <ac:spMkLst>
            <pc:docMk/>
            <pc:sldMk cId="398377585" sldId="269"/>
            <ac:spMk id="3" creationId="{B0224FA2-8693-2275-84F3-5ED086F86A6B}"/>
          </ac:spMkLst>
        </pc:spChg>
      </pc:sldChg>
      <pc:sldChg chg="modSp add ord replId">
        <pc:chgData name="Mr J Hyde" userId="S::jhyde@our-lady.dudley.sch.uk::a2146b94-7d60-43a6-9a74-0e37f0936ed8" providerId="AD" clId="Web-{BB3E0C33-D2F2-3232-0449-3634D23571BB}" dt="2023-04-17T13:15:47.801" v="202" actId="20577"/>
        <pc:sldMkLst>
          <pc:docMk/>
          <pc:sldMk cId="75744546" sldId="270"/>
        </pc:sldMkLst>
        <pc:spChg chg="mod">
          <ac:chgData name="Mr J Hyde" userId="S::jhyde@our-lady.dudley.sch.uk::a2146b94-7d60-43a6-9a74-0e37f0936ed8" providerId="AD" clId="Web-{BB3E0C33-D2F2-3232-0449-3634D23571BB}" dt="2023-04-17T13:13:45.918" v="100" actId="20577"/>
          <ac:spMkLst>
            <pc:docMk/>
            <pc:sldMk cId="75744546" sldId="270"/>
            <ac:spMk id="2" creationId="{5941C60F-5309-CFCD-B49F-CE9A088C85CF}"/>
          </ac:spMkLst>
        </pc:spChg>
        <pc:spChg chg="mod">
          <ac:chgData name="Mr J Hyde" userId="S::jhyde@our-lady.dudley.sch.uk::a2146b94-7d60-43a6-9a74-0e37f0936ed8" providerId="AD" clId="Web-{BB3E0C33-D2F2-3232-0449-3634D23571BB}" dt="2023-04-17T13:15:47.801" v="202" actId="20577"/>
          <ac:spMkLst>
            <pc:docMk/>
            <pc:sldMk cId="75744546" sldId="270"/>
            <ac:spMk id="3" creationId="{B0224FA2-8693-2275-84F3-5ED086F86A6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71481-CA03-99DF-A399-6BC4ACD585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EE9AE2-00CF-D54C-D6C8-65B5164262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56A826-80EE-DF64-1F1F-66C4CA5C4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470CC-BC40-4E22-BD48-E71088208182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A98803-1E66-2FD0-1B82-D2A487969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3C69F-C6BB-C7F6-363C-E6A6725AE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CF12-01AF-4004-AD05-8DCC98339E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081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39148-1E74-5F19-394C-90689120C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BA311-CF41-40AE-8763-5E8849AAB0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A296B-A7CD-4D11-C211-F72E1FDDE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470CC-BC40-4E22-BD48-E71088208182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2D13DF-C3BD-7743-F00B-AFDF3FEEA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1C46AD-7014-4D82-3724-2019C338C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CF12-01AF-4004-AD05-8DCC98339E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684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9DD6A-FACD-9D24-C93B-41C15D58E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692F53-6F5E-D570-10DD-0EC5447BA2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5570F7-3822-2A80-5B42-604DC3201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470CC-BC40-4E22-BD48-E71088208182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AD3ED-A142-948B-6C42-D6D3A7329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406BD-43E2-B332-F14F-AF0428151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CF12-01AF-4004-AD05-8DCC98339E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867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50EE5-7FBE-77C0-81A9-E9BFB237D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596A42-E94C-38F3-8EE7-852C6FF832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BC2445-5A4C-9F82-B392-68C83289EF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611262-9254-A330-7243-B4753985B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470CC-BC40-4E22-BD48-E71088208182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40C7D9-45D4-E159-5644-54140919C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CC37D7-A17A-739F-987C-071A8A28C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CF12-01AF-4004-AD05-8DCC98339E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255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C33B2-A1AD-CECA-A5E2-7F31B3D82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752457-EE33-8257-E2EC-4D7631CF43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9FBAD8-EB81-C554-854B-FF0DC01CB7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328413-2363-15AE-E2E4-B853C21AC9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276E1F-3AED-CE99-DF3E-615678E15D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C8AB64-1C9A-BE78-5300-A9196055A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470CC-BC40-4E22-BD48-E71088208182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0E971B-ECE6-F992-A128-FA8AF268E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8D2AC4-93BC-34D1-8707-D3FED9FC7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CF12-01AF-4004-AD05-8DCC98339E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111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E0C80-65B2-BF1A-537D-1BC857ED8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BC1E5D-86DD-16A8-ADE5-6BD98DFEB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470CC-BC40-4E22-BD48-E71088208182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0A1BC0-D997-309B-2A5A-8EC01DE4E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4F1DD5-CAB8-1D87-D707-4F5DCE9A4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CF12-01AF-4004-AD05-8DCC98339E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252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E35B18-FFE1-EDCE-114D-05C5CEDCA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470CC-BC40-4E22-BD48-E71088208182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742B82-AEEE-45EA-30A5-A08AF17BF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895734-40B9-95F8-F976-930EDBE6A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CF12-01AF-4004-AD05-8DCC98339E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46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A78CB-092C-0B39-C913-E21C12354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F627E7-3EE9-7228-8CDD-2ABE3B43EF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C3278F-27A7-AC69-8AD6-981180AD11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939569-6766-C024-0A8A-1D58FABF7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470CC-BC40-4E22-BD48-E71088208182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68DFDA-9546-F655-F64E-4E2A6A7D8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8F5ECE-94F3-3DCD-F4E8-E32199079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CF12-01AF-4004-AD05-8DCC98339E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598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E55A-85FE-4A88-11D6-EA9168D96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324CED-5F9B-BF9A-314B-DBD425911C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60B055-75EC-2C18-D7DF-7B40E9E2A9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D65669-27E0-CC31-8136-FB458E296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470CC-BC40-4E22-BD48-E71088208182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8B5D10-38F4-E5BD-DC91-C61DB95D4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88C2F0-EEA9-4C0E-687A-9CD26EBB8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CF12-01AF-4004-AD05-8DCC98339E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18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791C7-57A9-B5AA-ECD9-C4B102FBE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07827E-162A-E1A8-1DA4-8362291974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9F6E1F-FE58-CB04-7400-270C2BFAF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470CC-BC40-4E22-BD48-E71088208182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C376F3-256E-3374-27FE-BFBA9917F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82CC38-118D-4A61-28A0-348083275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CF12-01AF-4004-AD05-8DCC98339E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278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DD14B1C-26BD-5AE0-4337-63C1E452FD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BC17F4-0308-EE45-C2F2-421ACF2DC3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01FF9-3A7A-1EDE-88F9-3C9784214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470CC-BC40-4E22-BD48-E71088208182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4DC8A0-8F8B-D9D4-0C72-9F184DD62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198E5B-5AFE-ABB6-1711-FA0321856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CF12-01AF-4004-AD05-8DCC98339E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215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FA212F-0908-BC0D-65FF-ACF2AEDF8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4FE9DD-F180-D5D1-D471-7F60AEF341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8B1BD4-FBB9-3DAB-0BE1-D3264D372C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470CC-BC40-4E22-BD48-E71088208182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8AAEB-7CE4-D9FE-D005-74DE085856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15F2A8-B393-FCC2-B3B5-DDA0A4561F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ACF12-01AF-4004-AD05-8DCC98339E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311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7D9F05D-F74B-E2C5-0F3D-4DBF6E3D4A35}"/>
              </a:ext>
            </a:extLst>
          </p:cNvPr>
          <p:cNvSpPr txBox="1"/>
          <p:nvPr/>
        </p:nvSpPr>
        <p:spPr>
          <a:xfrm>
            <a:off x="167023" y="79956"/>
            <a:ext cx="5753100" cy="21236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400" u="sng" dirty="0">
                <a:solidFill>
                  <a:schemeClr val="bg1"/>
                </a:solidFill>
                <a:latin typeface="Arial Rounded MT Bold"/>
              </a:rPr>
              <a:t>Astley </a:t>
            </a:r>
            <a:r>
              <a:rPr lang="en-GB" sz="4400" u="sng" dirty="0" err="1">
                <a:solidFill>
                  <a:schemeClr val="bg1"/>
                </a:solidFill>
                <a:latin typeface="Arial Rounded MT Bold"/>
              </a:rPr>
              <a:t>Burf</a:t>
            </a:r>
            <a:r>
              <a:rPr lang="en-GB" sz="4400" u="sng" dirty="0">
                <a:solidFill>
                  <a:schemeClr val="bg1"/>
                </a:solidFill>
                <a:latin typeface="Arial Rounded MT Bold"/>
              </a:rPr>
              <a:t> Residential June 2025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FF6103C7-7D75-3625-50E9-28C621658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71254"/>
            <a:ext cx="3028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5711DB24-8B0B-69AD-D364-D44F50927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5956" y="447674"/>
            <a:ext cx="2293144" cy="305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stley Burf">
            <a:extLst>
              <a:ext uri="{FF2B5EF4-FFF2-40B4-BE49-F238E27FC236}">
                <a16:creationId xmlns:a16="http://schemas.microsoft.com/office/drawing/2014/main" id="{A41BFEF0-7826-97CC-42B2-F6FF81634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3571875"/>
            <a:ext cx="36576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stley Burf">
            <a:extLst>
              <a:ext uri="{FF2B5EF4-FFF2-40B4-BE49-F238E27FC236}">
                <a16:creationId xmlns:a16="http://schemas.microsoft.com/office/drawing/2014/main" id="{27431077-17EF-8275-224C-3675160F2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50" y="3647898"/>
            <a:ext cx="3524250" cy="2753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583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4B68C-B608-22AC-0C17-E7499F946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chemeClr val="bg1"/>
                </a:solidFill>
                <a:latin typeface="Arial Rounded MT Bold" panose="020F0704030504030204" pitchFamily="34" charset="0"/>
              </a:rPr>
              <a:t>Key information and schedule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CBC25-2417-55C0-59DD-D7DACE10ED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Arial Rounded MT Bold"/>
              </a:rPr>
              <a:t>Monday 23rd June- Friday 27th June </a:t>
            </a:r>
            <a:endParaRPr lang="en-GB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en-GB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en-GB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7BEA0D6-8786-6BD9-314A-FDB13C6B2B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9193636"/>
              </p:ext>
            </p:extLst>
          </p:nvPr>
        </p:nvGraphicFramePr>
        <p:xfrm>
          <a:off x="661753" y="2562860"/>
          <a:ext cx="7893933" cy="4084320"/>
        </p:xfrm>
        <a:graphic>
          <a:graphicData uri="http://schemas.openxmlformats.org/drawingml/2006/table">
            <a:tbl>
              <a:tblPr/>
              <a:tblGrid>
                <a:gridCol w="3631209">
                  <a:extLst>
                    <a:ext uri="{9D8B030D-6E8A-4147-A177-3AD203B41FA5}">
                      <a16:colId xmlns:a16="http://schemas.microsoft.com/office/drawing/2014/main" val="2867980237"/>
                    </a:ext>
                  </a:extLst>
                </a:gridCol>
                <a:gridCol w="4262724">
                  <a:extLst>
                    <a:ext uri="{9D8B030D-6E8A-4147-A177-3AD203B41FA5}">
                      <a16:colId xmlns:a16="http://schemas.microsoft.com/office/drawing/2014/main" val="4225348545"/>
                    </a:ext>
                  </a:extLst>
                </a:gridCol>
              </a:tblGrid>
              <a:tr h="3124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solidFill>
                            <a:schemeClr val="bg1"/>
                          </a:solidFill>
                          <a:effectLst/>
                          <a:latin typeface="Arial Rounded MT Bold"/>
                        </a:rPr>
                        <a:t>Monday: 9:30 Depart from School </a:t>
                      </a:r>
                      <a:endParaRPr lang="en-GB" sz="2800" b="0" i="0" dirty="0">
                        <a:solidFill>
                          <a:schemeClr val="bg1"/>
                        </a:solidFill>
                        <a:effectLst/>
                        <a:latin typeface="Arial Rounded MT Bold"/>
                      </a:endParaRPr>
                    </a:p>
                    <a:p>
                      <a:pPr algn="l" rtl="0" fontAlgn="base"/>
                      <a:endParaRPr lang="en-GB" sz="2800" b="0" i="0" dirty="0">
                        <a:solidFill>
                          <a:schemeClr val="bg1"/>
                        </a:solidFill>
                        <a:effectLst/>
                        <a:latin typeface="Arial Rounded MT Bold"/>
                      </a:endParaRPr>
                    </a:p>
                  </a:txBody>
                  <a:tcPr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800" b="0" i="0" dirty="0">
                          <a:solidFill>
                            <a:schemeClr val="bg1"/>
                          </a:solidFill>
                          <a:effectLst/>
                          <a:latin typeface="Arial Rounded MT Bold"/>
                        </a:rPr>
                        <a:t>Local walk/</a:t>
                      </a:r>
                      <a:r>
                        <a:rPr lang="en-US" sz="1800" b="0" i="0" dirty="0" err="1">
                          <a:solidFill>
                            <a:schemeClr val="bg1"/>
                          </a:solidFill>
                          <a:effectLst/>
                          <a:latin typeface="Arial Rounded MT Bold"/>
                        </a:rPr>
                        <a:t>Shrawley</a:t>
                      </a:r>
                      <a:r>
                        <a:rPr lang="en-US" sz="1800" b="0" i="0" dirty="0">
                          <a:solidFill>
                            <a:schemeClr val="bg1"/>
                          </a:solidFill>
                          <a:effectLst/>
                          <a:latin typeface="Arial Rounded MT Bold"/>
                        </a:rPr>
                        <a:t> Woods</a:t>
                      </a:r>
                      <a:endParaRPr lang="en-US" sz="2800" b="0" i="0" dirty="0">
                        <a:solidFill>
                          <a:schemeClr val="bg1"/>
                        </a:solidFill>
                        <a:effectLst/>
                        <a:latin typeface="Arial Rounded MT Bold"/>
                      </a:endParaRPr>
                    </a:p>
                  </a:txBody>
                  <a:tcPr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409006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solidFill>
                            <a:schemeClr val="bg1"/>
                          </a:solidFill>
                          <a:effectLst/>
                          <a:latin typeface="Arial Rounded MT Bold"/>
                        </a:rPr>
                        <a:t>Tuesday: Walk to Witley Court </a:t>
                      </a:r>
                      <a:endParaRPr lang="en-GB" sz="2800" b="0" i="0" dirty="0">
                        <a:solidFill>
                          <a:schemeClr val="bg1"/>
                        </a:solidFill>
                        <a:effectLst/>
                        <a:latin typeface="Arial Rounded MT Bold"/>
                      </a:endParaRPr>
                    </a:p>
                    <a:p>
                      <a:pPr algn="l" rtl="0" fontAlgn="base"/>
                      <a:endParaRPr lang="en-GB" sz="2800" b="0" i="0" dirty="0">
                        <a:solidFill>
                          <a:schemeClr val="bg1"/>
                        </a:solidFill>
                        <a:effectLst/>
                        <a:latin typeface="Arial Rounded MT Bold"/>
                      </a:endParaRPr>
                    </a:p>
                  </a:txBody>
                  <a:tcPr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800" b="0" i="0" dirty="0">
                          <a:solidFill>
                            <a:schemeClr val="bg1"/>
                          </a:solidFill>
                          <a:effectLst/>
                          <a:latin typeface="Arial Rounded MT Bold"/>
                        </a:rPr>
                        <a:t>16:10 Coach to Astley </a:t>
                      </a:r>
                      <a:endParaRPr lang="en-US" sz="2800" b="0" i="0" dirty="0">
                        <a:solidFill>
                          <a:schemeClr val="bg1"/>
                        </a:solidFill>
                        <a:effectLst/>
                        <a:latin typeface="Arial Rounded MT Bold"/>
                      </a:endParaRPr>
                    </a:p>
                  </a:txBody>
                  <a:tcPr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4040676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800" b="1" i="0" dirty="0">
                          <a:solidFill>
                            <a:schemeClr val="bg1"/>
                          </a:solidFill>
                          <a:effectLst/>
                          <a:latin typeface="Arial Rounded MT Bold"/>
                        </a:rPr>
                        <a:t>Wednesday: Activity day</a:t>
                      </a:r>
                      <a:r>
                        <a:rPr lang="en-US" sz="1800" b="0" i="0" dirty="0">
                          <a:solidFill>
                            <a:schemeClr val="bg1"/>
                          </a:solidFill>
                          <a:effectLst/>
                          <a:latin typeface="Arial Rounded MT Bold"/>
                        </a:rPr>
                        <a:t> </a:t>
                      </a:r>
                      <a:endParaRPr lang="en-US" sz="2800" b="0" i="0" dirty="0">
                        <a:solidFill>
                          <a:schemeClr val="bg1"/>
                        </a:solidFill>
                        <a:effectLst/>
                        <a:latin typeface="Arial Rounded MT Bold"/>
                      </a:endParaRPr>
                    </a:p>
                    <a:p>
                      <a:pPr algn="l" rtl="0" fontAlgn="base"/>
                      <a:endParaRPr lang="en-US" sz="2800" b="0" i="0" dirty="0">
                        <a:solidFill>
                          <a:schemeClr val="bg1"/>
                        </a:solidFill>
                        <a:effectLst/>
                        <a:latin typeface="Arial Rounded MT Bold"/>
                      </a:endParaRPr>
                    </a:p>
                  </a:txBody>
                  <a:tcPr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800" b="0" i="0" dirty="0">
                          <a:solidFill>
                            <a:schemeClr val="bg1"/>
                          </a:solidFill>
                          <a:effectLst/>
                          <a:latin typeface="Arial Rounded MT Bold"/>
                        </a:rPr>
                        <a:t>  </a:t>
                      </a:r>
                      <a:endParaRPr lang="en-US" sz="2800" b="0" i="0" dirty="0">
                        <a:solidFill>
                          <a:schemeClr val="bg1"/>
                        </a:solidFill>
                        <a:effectLst/>
                        <a:latin typeface="Arial Rounded MT Bold"/>
                      </a:endParaRPr>
                    </a:p>
                  </a:txBody>
                  <a:tcPr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0265404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800" b="0" i="0" dirty="0">
                          <a:solidFill>
                            <a:schemeClr val="bg1"/>
                          </a:solidFill>
                          <a:effectLst/>
                          <a:latin typeface="Arial Rounded MT Bold"/>
                        </a:rPr>
                        <a:t>Thursday: Aztec</a:t>
                      </a:r>
                    </a:p>
                  </a:txBody>
                  <a:tcPr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800" b="0" i="0" dirty="0">
                          <a:solidFill>
                            <a:schemeClr val="bg1"/>
                          </a:solidFill>
                          <a:effectLst/>
                          <a:latin typeface="Arial Rounded MT Bold"/>
                        </a:rPr>
                        <a:t>Campfire </a:t>
                      </a:r>
                      <a:endParaRPr lang="en-US" sz="2800" b="0" i="0" dirty="0">
                        <a:solidFill>
                          <a:schemeClr val="bg1"/>
                        </a:solidFill>
                        <a:effectLst/>
                        <a:latin typeface="Arial Rounded MT Bold"/>
                      </a:endParaRPr>
                    </a:p>
                    <a:p>
                      <a:pPr algn="l" rtl="0" fontAlgn="base"/>
                      <a:endParaRPr lang="en-US" sz="2800" b="0" i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9619116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800" b="0" i="0" dirty="0">
                          <a:solidFill>
                            <a:schemeClr val="bg1"/>
                          </a:solidFill>
                          <a:effectLst/>
                          <a:latin typeface="Arial Rounded MT Bold"/>
                        </a:rPr>
                        <a:t>Friday: Pack/Orienteering </a:t>
                      </a:r>
                      <a:endParaRPr lang="en-US" sz="2800" b="0" i="0" dirty="0">
                        <a:solidFill>
                          <a:schemeClr val="bg1"/>
                        </a:solidFill>
                        <a:effectLst/>
                        <a:latin typeface="Arial Rounded MT Bold"/>
                      </a:endParaRPr>
                    </a:p>
                  </a:txBody>
                  <a:tcPr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800" b="0" i="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13:00 Return to School </a:t>
                      </a:r>
                      <a:endParaRPr lang="en-US" sz="2800" b="0" i="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  <a:p>
                      <a:pPr algn="l" rtl="0" fontAlgn="base"/>
                      <a:r>
                        <a:rPr lang="en-US" sz="1800" b="0" i="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 </a:t>
                      </a:r>
                      <a:endParaRPr lang="en-US" sz="2800" b="0" i="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80856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848511" y="2196662"/>
            <a:ext cx="30920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solidFill>
                  <a:schemeClr val="bg1"/>
                </a:solidFill>
                <a:latin typeface="Arial Rounded MT Bold" panose="020F0704030504030204" pitchFamily="34" charset="0"/>
              </a:rPr>
              <a:t>Free time</a:t>
            </a:r>
          </a:p>
          <a:p>
            <a:r>
              <a:rPr lang="en-GB" sz="32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-Rec room</a:t>
            </a:r>
          </a:p>
          <a:p>
            <a:r>
              <a:rPr lang="en-GB" sz="32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-Adventure playground</a:t>
            </a:r>
          </a:p>
          <a:p>
            <a:r>
              <a:rPr lang="en-GB" sz="32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-Zip wire</a:t>
            </a:r>
          </a:p>
          <a:p>
            <a:r>
              <a:rPr lang="en-GB" sz="32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-football pitch</a:t>
            </a:r>
          </a:p>
        </p:txBody>
      </p:sp>
    </p:spTree>
    <p:extLst>
      <p:ext uri="{BB962C8B-B14F-4D97-AF65-F5344CB8AC3E}">
        <p14:creationId xmlns:p14="http://schemas.microsoft.com/office/powerpoint/2010/main" val="1824258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Make beds</a:t>
            </a:r>
          </a:p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Set and clear dining table </a:t>
            </a:r>
          </a:p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Look after belongings including money </a:t>
            </a:r>
            <a:r>
              <a:rPr lang="en-GB" i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(this will not be reimbursed if lost)</a:t>
            </a:r>
          </a:p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Look after any of the centre’s or school’s property and ensure it is returned after use.</a:t>
            </a:r>
          </a:p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Take care of facilities</a:t>
            </a:r>
          </a:p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Keep dorms tidy- prize for tidiest dorm</a:t>
            </a:r>
          </a:p>
          <a:p>
            <a:endParaRPr lang="en-GB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8845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CC8A2-E8DF-463E-F4CC-C946855BF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chemeClr val="bg1"/>
                </a:solidFill>
                <a:latin typeface="Arial Rounded MT Bold" panose="020F0704030504030204" pitchFamily="34" charset="0"/>
              </a:rPr>
              <a:t>Health and Safety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C70B90-C9A6-DA38-A49A-A21D39102E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66284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sz="4400" dirty="0">
                <a:solidFill>
                  <a:schemeClr val="bg1"/>
                </a:solidFill>
                <a:latin typeface="Arial Rounded MT Bold"/>
              </a:rPr>
              <a:t>Trained first aid staff</a:t>
            </a:r>
          </a:p>
          <a:p>
            <a:r>
              <a:rPr lang="en-GB" sz="4400" dirty="0">
                <a:solidFill>
                  <a:schemeClr val="bg1"/>
                </a:solidFill>
                <a:latin typeface="Arial Rounded MT Bold"/>
              </a:rPr>
              <a:t>Staff on stand by 24 hours a day</a:t>
            </a:r>
          </a:p>
          <a:p>
            <a:r>
              <a:rPr lang="en-GB" sz="4400" dirty="0">
                <a:solidFill>
                  <a:schemeClr val="bg1"/>
                </a:solidFill>
                <a:latin typeface="Arial Rounded MT Bold"/>
              </a:rPr>
              <a:t>Mr Hyde and Mr </a:t>
            </a:r>
            <a:r>
              <a:rPr lang="en-GB" sz="4400" dirty="0" err="1">
                <a:solidFill>
                  <a:schemeClr val="bg1"/>
                </a:solidFill>
                <a:latin typeface="Arial Rounded MT Bold"/>
              </a:rPr>
              <a:t>Pawelczyk</a:t>
            </a:r>
            <a:r>
              <a:rPr lang="en-GB" sz="4400" dirty="0">
                <a:solidFill>
                  <a:schemeClr val="bg1"/>
                </a:solidFill>
                <a:latin typeface="Arial Rounded MT Bold"/>
              </a:rPr>
              <a:t> will oversee any medication that needs to be taken</a:t>
            </a:r>
          </a:p>
          <a:p>
            <a:r>
              <a:rPr lang="en-GB" sz="4400" dirty="0">
                <a:solidFill>
                  <a:schemeClr val="bg1"/>
                </a:solidFill>
                <a:latin typeface="Arial Rounded MT Bold"/>
              </a:rPr>
              <a:t>Full risk assessments have been carried out</a:t>
            </a:r>
          </a:p>
          <a:p>
            <a:r>
              <a:rPr lang="en-GB" sz="4400" dirty="0">
                <a:solidFill>
                  <a:schemeClr val="bg1"/>
                </a:solidFill>
                <a:latin typeface="Arial Rounded MT Bold"/>
              </a:rPr>
              <a:t>Onsite caretaker- first aid trained</a:t>
            </a:r>
          </a:p>
          <a:p>
            <a:r>
              <a:rPr lang="en-GB" sz="44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Whole area locked and fenced only authorised people are allowed in and out</a:t>
            </a:r>
          </a:p>
          <a:p>
            <a:r>
              <a:rPr lang="en-GB" sz="4400" dirty="0">
                <a:solidFill>
                  <a:schemeClr val="bg1"/>
                </a:solidFill>
                <a:latin typeface="Arial Rounded MT Bold"/>
              </a:rPr>
              <a:t>Only OLSK on site- not sharing with anyone else</a:t>
            </a:r>
          </a:p>
          <a:p>
            <a:endParaRPr lang="en-GB" sz="28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en-GB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317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CA315-A2F5-5437-ABE9-57E145655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chemeClr val="bg1"/>
                </a:solidFill>
                <a:latin typeface="Arial Rounded MT Bold" panose="020F0704030504030204" pitchFamily="34" charset="0"/>
              </a:rPr>
              <a:t>Who is going?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15D431-4ED8-74CC-2018-2581C9E9FA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Mr Hyde</a:t>
            </a:r>
          </a:p>
          <a:p>
            <a:r>
              <a:rPr lang="en-GB" sz="3600" dirty="0">
                <a:solidFill>
                  <a:schemeClr val="bg1"/>
                </a:solidFill>
                <a:latin typeface="Arial Rounded MT Bold"/>
              </a:rPr>
              <a:t>Mrs Pawelczyk</a:t>
            </a:r>
          </a:p>
          <a:p>
            <a:pPr marL="0" indent="0">
              <a:buNone/>
            </a:pPr>
            <a:endParaRPr lang="en-GB" sz="3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Arial Rounded MT Bold"/>
              </a:rPr>
              <a:t>Mrs Finnegan</a:t>
            </a:r>
          </a:p>
          <a:p>
            <a:r>
              <a:rPr lang="en-GB" sz="3600" dirty="0">
                <a:solidFill>
                  <a:schemeClr val="bg1"/>
                </a:solidFill>
                <a:latin typeface="Arial Rounded MT Bold"/>
              </a:rPr>
              <a:t>Mrs Harris</a:t>
            </a:r>
            <a:endParaRPr lang="en-GB" sz="3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Mrs Turner</a:t>
            </a:r>
          </a:p>
        </p:txBody>
      </p:sp>
      <p:sp>
        <p:nvSpPr>
          <p:cNvPr id="4" name="Right Brace 3"/>
          <p:cNvSpPr/>
          <p:nvPr/>
        </p:nvSpPr>
        <p:spPr>
          <a:xfrm>
            <a:off x="4272742" y="1899515"/>
            <a:ext cx="698269" cy="1225146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971011" y="2250478"/>
            <a:ext cx="371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For the whole week</a:t>
            </a:r>
          </a:p>
        </p:txBody>
      </p:sp>
    </p:spTree>
    <p:extLst>
      <p:ext uri="{BB962C8B-B14F-4D97-AF65-F5344CB8AC3E}">
        <p14:creationId xmlns:p14="http://schemas.microsoft.com/office/powerpoint/2010/main" val="1780605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1C60F-5309-CFCD-B49F-CE9A088C8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chemeClr val="bg1"/>
                </a:solidFill>
                <a:latin typeface="Arial Rounded MT Bold" panose="020F0704030504030204" pitchFamily="34" charset="0"/>
              </a:rPr>
              <a:t>Accommodation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224FA2-8693-2275-84F3-5ED086F86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005" y="1690688"/>
            <a:ext cx="10515600" cy="459123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Arial Rounded MT Bold"/>
              </a:rPr>
              <a:t>Children will be sleeping in log cabins with 6-8 children in each</a:t>
            </a:r>
          </a:p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Separate cabins for boys and girls</a:t>
            </a:r>
          </a:p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Evacuation procedures explained to children on arrival</a:t>
            </a:r>
          </a:p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Cabins are alarmed for any emergencies in the night (alert staff cabins)</a:t>
            </a:r>
          </a:p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Children will need to take responsibility for all their belongings and keep them together in their drawers</a:t>
            </a:r>
          </a:p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Showers and toilets in cabins</a:t>
            </a:r>
          </a:p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Cabins have a coded lock</a:t>
            </a:r>
          </a:p>
          <a:p>
            <a:endParaRPr lang="en-GB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en-GB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099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7770FE42-4EE4-1566-C36C-805C9709CD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16" t="13472" r="19608" b="7639"/>
          <a:stretch/>
        </p:blipFill>
        <p:spPr>
          <a:xfrm>
            <a:off x="892935" y="-289641"/>
            <a:ext cx="10510957" cy="7581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802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FB1EC-A393-3454-492F-CA3FD4A8A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chemeClr val="bg1"/>
                </a:solidFill>
                <a:latin typeface="Arial Rounded MT Bold" panose="020F0704030504030204" pitchFamily="34" charset="0"/>
              </a:rPr>
              <a:t>Kit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A58473-2B0C-04C5-F359-4E79212EFA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883" y="1553757"/>
            <a:ext cx="4564117" cy="4764361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Night attire including a dressing gown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Waterproof jacket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T shirts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Jumpers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Trousers and shorts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Socks and underwear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Hat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Trainers </a:t>
            </a:r>
            <a:r>
              <a:rPr lang="en-US" u="sng" dirty="0">
                <a:solidFill>
                  <a:schemeClr val="bg1"/>
                </a:solidFill>
                <a:latin typeface="Arial Rounded MT Bold" panose="020F0704030504030204" pitchFamily="34" charset="0"/>
              </a:rPr>
              <a:t>(spare pair for water activities/ rain)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Walking shoes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8A58473-2B0C-04C5-F359-4E79212EFA8E}"/>
              </a:ext>
            </a:extLst>
          </p:cNvPr>
          <p:cNvSpPr txBox="1">
            <a:spLocks/>
          </p:cNvSpPr>
          <p:nvPr/>
        </p:nvSpPr>
        <p:spPr>
          <a:xfrm>
            <a:off x="6096000" y="693683"/>
            <a:ext cx="5326117" cy="574915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Sleeping bag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Pillow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Wash Kit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Towels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Sun protection cream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Water bottle- reusable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Bag for dirty washing</a:t>
            </a:r>
          </a:p>
          <a:p>
            <a:r>
              <a:rPr lang="en-US" b="1" u="sng" dirty="0">
                <a:solidFill>
                  <a:schemeClr val="bg1"/>
                </a:solidFill>
                <a:latin typeface="Arial Rounded MT Bold" panose="020F0704030504030204" pitchFamily="34" charset="0"/>
              </a:rPr>
              <a:t>No mobile phones or electrical items</a:t>
            </a: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Reading book/ </a:t>
            </a:r>
            <a:r>
              <a:rPr lang="en-US" dirty="0" err="1">
                <a:solidFill>
                  <a:schemeClr val="bg1"/>
                </a:solidFill>
                <a:latin typeface="Arial Rounded MT Bold" panose="020F0704030504030204" pitchFamily="34" charset="0"/>
              </a:rPr>
              <a:t>colouring</a:t>
            </a:r>
            <a:endParaRPr lang="en-US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Pocket money- tuck shop and gift shop at Astley </a:t>
            </a:r>
            <a:r>
              <a:rPr lang="en-US" dirty="0" err="1">
                <a:solidFill>
                  <a:schemeClr val="bg1"/>
                </a:solidFill>
                <a:latin typeface="Arial Rounded MT Bold" panose="020F0704030504030204" pitchFamily="34" charset="0"/>
              </a:rPr>
              <a:t>Burf</a:t>
            </a:r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. No more than £20- this is the child’s responsibility to look after.</a:t>
            </a:r>
          </a:p>
          <a:p>
            <a:endParaRPr lang="en-US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en-US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571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FC120-A5E8-E199-40EA-C907EE192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79C5F-FB5B-DB7F-7CF9-FDC21A8C18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5C4BBA-AD36-1FCE-A5DE-EEBBE4F671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38" y="0"/>
            <a:ext cx="11745923" cy="40996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353525-9EE4-44B3-DF0C-69D68E3A2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038" y="3980974"/>
            <a:ext cx="12094952" cy="1464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96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72D5F-0DE8-BF0C-7E79-F69E2D5C2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C7803F-AF22-C6BB-06DD-9CA2FDDFBF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B04196-73E0-3AF9-2FE0-112B6E199F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1118"/>
            <a:ext cx="12192000" cy="5855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045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chemeClr val="bg1"/>
                </a:solidFill>
                <a:latin typeface="Arial Rounded MT Bold" panose="020F0704030504030204" pitchFamily="34" charset="0"/>
              </a:rPr>
              <a:t>Coming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Arial Rounded MT Bold"/>
              </a:rPr>
              <a:t>On Friday, we will have breakfast and lunch. Once we are on the coach, we will send a text to let you know we have left &amp; give you an ETA.</a:t>
            </a:r>
          </a:p>
          <a:p>
            <a:r>
              <a:rPr lang="en-GB" dirty="0">
                <a:solidFill>
                  <a:schemeClr val="bg1"/>
                </a:solidFill>
                <a:latin typeface="Arial Rounded MT Bold" panose="020F0704030504030204" pitchFamily="34" charset="0"/>
              </a:rPr>
              <a:t>Once we are back at school, you can collect your child/ children</a:t>
            </a:r>
          </a:p>
          <a:p>
            <a:r>
              <a:rPr lang="en-GB" dirty="0">
                <a:solidFill>
                  <a:schemeClr val="bg1"/>
                </a:solidFill>
                <a:latin typeface="Arial Rounded MT Bold"/>
              </a:rPr>
              <a:t>Please return the letter given out if you intend to collect your child early</a:t>
            </a:r>
            <a:endParaRPr lang="en-GB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en-GB" b="1" u="sng" dirty="0">
                <a:solidFill>
                  <a:schemeClr val="bg1"/>
                </a:solidFill>
                <a:latin typeface="Arial Rounded MT Bold" panose="020F0704030504030204" pitchFamily="34" charset="0"/>
              </a:rPr>
              <a:t>On this occasion, parents must only collect their own children if collecting early.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0668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llogan Blogger: Any Questions?">
            <a:extLst>
              <a:ext uri="{FF2B5EF4-FFF2-40B4-BE49-F238E27FC236}">
                <a16:creationId xmlns:a16="http://schemas.microsoft.com/office/drawing/2014/main" id="{3B663BB4-A63F-0737-0DF8-B9E9A5C43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90" y="551291"/>
            <a:ext cx="7367620" cy="537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0762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ECACE-8109-862E-A52E-50B9446E2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2420AC-6712-AA7C-3D20-8508D135E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8518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705646D8D96146ACD2D37CF1EB8ADC" ma:contentTypeVersion="15" ma:contentTypeDescription="Create a new document." ma:contentTypeScope="" ma:versionID="1d86d6c0716e44259f554aeb006e5818">
  <xsd:schema xmlns:xsd="http://www.w3.org/2001/XMLSchema" xmlns:xs="http://www.w3.org/2001/XMLSchema" xmlns:p="http://schemas.microsoft.com/office/2006/metadata/properties" xmlns:ns3="aa4e99ea-24de-4c7f-849d-9bf020b73b00" xmlns:ns4="0a504020-e65b-421e-b484-b99611401b7a" targetNamespace="http://schemas.microsoft.com/office/2006/metadata/properties" ma:root="true" ma:fieldsID="786736e171b0cdd6f181e18458b9c57c" ns3:_="" ns4:_="">
    <xsd:import namespace="aa4e99ea-24de-4c7f-849d-9bf020b73b00"/>
    <xsd:import namespace="0a504020-e65b-421e-b484-b99611401b7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e99ea-24de-4c7f-849d-9bf020b73b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504020-e65b-421e-b484-b99611401b7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a4e99ea-24de-4c7f-849d-9bf020b73b00" xsi:nil="true"/>
  </documentManagement>
</p:properties>
</file>

<file path=customXml/itemProps1.xml><?xml version="1.0" encoding="utf-8"?>
<ds:datastoreItem xmlns:ds="http://schemas.openxmlformats.org/officeDocument/2006/customXml" ds:itemID="{C3DEACA1-C07D-407E-8FD0-A7763488D92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4158718-84A9-4C44-86A6-13B97DE8ABD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4e99ea-24de-4c7f-849d-9bf020b73b00"/>
    <ds:schemaRef ds:uri="0a504020-e65b-421e-b484-b99611401b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51A9B29-90E9-4527-B8FF-5EFC3117B466}">
  <ds:schemaRefs>
    <ds:schemaRef ds:uri="http://schemas.microsoft.com/office/2006/documentManagement/types"/>
    <ds:schemaRef ds:uri="http://www.w3.org/XML/1998/namespace"/>
    <ds:schemaRef ds:uri="http://purl.org/dc/dcmitype/"/>
    <ds:schemaRef ds:uri="0a504020-e65b-421e-b484-b99611401b7a"/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aa4e99ea-24de-4c7f-849d-9bf020b73b00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445</Words>
  <Application>Microsoft Office PowerPoint</Application>
  <PresentationFormat>Widescreen</PresentationFormat>
  <Paragraphs>76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Key information and schedule</vt:lpstr>
      <vt:lpstr>Expectations</vt:lpstr>
      <vt:lpstr>Health and Safety</vt:lpstr>
      <vt:lpstr>Who is going?</vt:lpstr>
      <vt:lpstr>Accommodation</vt:lpstr>
      <vt:lpstr>PowerPoint Presentation</vt:lpstr>
      <vt:lpstr>Kit </vt:lpstr>
      <vt:lpstr>PowerPoint Presentation</vt:lpstr>
      <vt:lpstr>PowerPoint Presentation</vt:lpstr>
      <vt:lpstr>Coming home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Sami Meese</dc:creator>
  <cp:lastModifiedBy>Mr J Hyde</cp:lastModifiedBy>
  <cp:revision>118</cp:revision>
  <dcterms:created xsi:type="dcterms:W3CDTF">2022-05-19T19:18:05Z</dcterms:created>
  <dcterms:modified xsi:type="dcterms:W3CDTF">2025-05-30T09:27:25Z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0x0101003A705646D8D96146ACD2D37CF1EB8ADC</vt:lpwstr>
  </property>
</Properties>
</file>