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5"/>
  </p:notesMasterIdLst>
  <p:sldIdLst>
    <p:sldId id="283" r:id="rId5"/>
    <p:sldId id="284" r:id="rId6"/>
    <p:sldId id="285" r:id="rId7"/>
    <p:sldId id="286" r:id="rId8"/>
    <p:sldId id="287" r:id="rId9"/>
    <p:sldId id="288" r:id="rId10"/>
    <p:sldId id="289" r:id="rId11"/>
    <p:sldId id="290" r:id="rId12"/>
    <p:sldId id="292" r:id="rId13"/>
    <p:sldId id="291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C064"/>
    <a:srgbClr val="949285"/>
    <a:srgbClr val="D7ECF0"/>
    <a:srgbClr val="F1DFAD"/>
    <a:srgbClr val="D7EBF2"/>
    <a:srgbClr val="007EE6"/>
    <a:srgbClr val="F1D1DB"/>
    <a:srgbClr val="CA7E88"/>
    <a:srgbClr val="892D26"/>
    <a:srgbClr val="994C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35" autoAdjust="0"/>
    <p:restoredTop sz="94660" autoAdjust="0"/>
  </p:normalViewPr>
  <p:slideViewPr>
    <p:cSldViewPr snapToGrid="0">
      <p:cViewPr varScale="1">
        <p:scale>
          <a:sx n="108" d="100"/>
          <a:sy n="108" d="100"/>
        </p:scale>
        <p:origin x="155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5" d="100"/>
          <a:sy n="55" d="100"/>
        </p:scale>
        <p:origin x="288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54E7B1-0C45-46F5-92A8-9EC014F054EA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5AB417-7352-447E-8DE7-5F444CFED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148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B417-7352-447E-8DE7-5F444CFED97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9695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5AB417-7352-447E-8DE7-5F444CFED97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47286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5AB417-7352-447E-8DE7-5F444CFED97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80111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5AB417-7352-447E-8DE7-5F444CFED97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27547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5AB417-7352-447E-8DE7-5F444CFED97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43673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5AB417-7352-447E-8DE7-5F444CFED97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00047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5AB417-7352-447E-8DE7-5F444CFED97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68368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5AB417-7352-447E-8DE7-5F444CFED97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740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5AB417-7352-447E-8DE7-5F444CFED97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2457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5AB417-7352-447E-8DE7-5F444CFED97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0571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C65B6863-B7FD-4BB4-9BFA-DF30F11DB4F7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8025783-5CDC-4DF4-97D0-6632EF1E65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370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C65B6863-B7FD-4BB4-9BFA-DF30F11DB4F7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8025783-5CDC-4DF4-97D0-6632EF1E65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51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C65B6863-B7FD-4BB4-9BFA-DF30F11DB4F7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8025783-5CDC-4DF4-97D0-6632EF1E65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59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C65B6863-B7FD-4BB4-9BFA-DF30F11DB4F7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8025783-5CDC-4DF4-97D0-6632EF1E65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426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C65B6863-B7FD-4BB4-9BFA-DF30F11DB4F7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8025783-5CDC-4DF4-97D0-6632EF1E65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44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C65B6863-B7FD-4BB4-9BFA-DF30F11DB4F7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8025783-5CDC-4DF4-97D0-6632EF1E65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568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C65B6863-B7FD-4BB4-9BFA-DF30F11DB4F7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8025783-5CDC-4DF4-97D0-6632EF1E65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502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C65B6863-B7FD-4BB4-9BFA-DF30F11DB4F7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8025783-5CDC-4DF4-97D0-6632EF1E65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469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C65B6863-B7FD-4BB4-9BFA-DF30F11DB4F7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8025783-5CDC-4DF4-97D0-6632EF1E65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550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C65B6863-B7FD-4BB4-9BFA-DF30F11DB4F7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8025783-5CDC-4DF4-97D0-6632EF1E65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701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B9683E9-3BDD-423C-9F01-30CD14DD1FFF}"/>
              </a:ext>
            </a:extLst>
          </p:cNvPr>
          <p:cNvSpPr/>
          <p:nvPr userDrawn="1"/>
        </p:nvSpPr>
        <p:spPr>
          <a:xfrm>
            <a:off x="386650" y="489660"/>
            <a:ext cx="8341204" cy="5878679"/>
          </a:xfrm>
          <a:prstGeom prst="roundRect">
            <a:avLst/>
          </a:prstGeom>
          <a:noFill/>
          <a:ln>
            <a:solidFill>
              <a:srgbClr val="02C0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0FA84A3-3E2A-452A-82D0-72D58AC587CA}"/>
              </a:ext>
            </a:extLst>
          </p:cNvPr>
          <p:cNvSpPr/>
          <p:nvPr userDrawn="1"/>
        </p:nvSpPr>
        <p:spPr>
          <a:xfrm>
            <a:off x="486697" y="327254"/>
            <a:ext cx="8141110" cy="1112858"/>
          </a:xfrm>
          <a:prstGeom prst="roundRect">
            <a:avLst/>
          </a:prstGeom>
          <a:solidFill>
            <a:srgbClr val="02C064"/>
          </a:solidFill>
        </p:spPr>
        <p:txBody>
          <a:bodyPr wrap="square">
            <a:spAutoFit/>
          </a:bodyPr>
          <a:lstStyle/>
          <a:p>
            <a:pPr lvl="0" algn="ctr">
              <a:lnSpc>
                <a:spcPct val="106000"/>
              </a:lnSpc>
            </a:pPr>
            <a:r>
              <a:rPr lang="en-GB" sz="4400" b="1" i="1" dirty="0">
                <a:solidFill>
                  <a:schemeClr val="bg1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Song of hope</a:t>
            </a:r>
          </a:p>
          <a:p>
            <a:pPr lvl="0" algn="ctr">
              <a:lnSpc>
                <a:spcPct val="106000"/>
              </a:lnSpc>
            </a:pPr>
            <a:r>
              <a:rPr lang="en-GB" sz="1050" i="1" dirty="0">
                <a:solidFill>
                  <a:schemeClr val="bg1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© OneLife Music 2024</a:t>
            </a:r>
            <a:endParaRPr lang="en-GB" sz="1050" dirty="0">
              <a:solidFill>
                <a:schemeClr val="bg1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E18887D-DFE0-F230-9E16-310D09BAE697}"/>
              </a:ext>
            </a:extLst>
          </p:cNvPr>
          <p:cNvSpPr/>
          <p:nvPr userDrawn="1"/>
        </p:nvSpPr>
        <p:spPr>
          <a:xfrm>
            <a:off x="7324182" y="5094097"/>
            <a:ext cx="1524000" cy="12844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 descr="A green cover with white text and music notes&#10;&#10;Description automatically generated">
            <a:extLst>
              <a:ext uri="{FF2B5EF4-FFF2-40B4-BE49-F238E27FC236}">
                <a16:creationId xmlns:a16="http://schemas.microsoft.com/office/drawing/2014/main" id="{78D241F6-B978-9824-F597-CBDA8AF84930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9185" y="5261748"/>
            <a:ext cx="1268997" cy="12689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1AA95444-60E5-9ED7-1A22-362F8F964F00}"/>
              </a:ext>
            </a:extLst>
          </p:cNvPr>
          <p:cNvSpPr/>
          <p:nvPr userDrawn="1"/>
        </p:nvSpPr>
        <p:spPr>
          <a:xfrm>
            <a:off x="254000" y="5159057"/>
            <a:ext cx="1704110" cy="12844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 descr="A logo with a cross and a boat&#10;&#10;Description automatically generated">
            <a:extLst>
              <a:ext uri="{FF2B5EF4-FFF2-40B4-BE49-F238E27FC236}">
                <a16:creationId xmlns:a16="http://schemas.microsoft.com/office/drawing/2014/main" id="{279EAAE7-A206-C89E-6117-23DE2C9DB6A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49" t="23915" r="11450" b="22092"/>
          <a:stretch/>
        </p:blipFill>
        <p:spPr>
          <a:xfrm>
            <a:off x="166255" y="5116435"/>
            <a:ext cx="1791855" cy="1736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723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" y="1795454"/>
            <a:ext cx="8908026" cy="3578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6000"/>
              </a:lnSpc>
            </a:pPr>
            <a:r>
              <a:rPr lang="en-GB" sz="36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GB" sz="36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are pilgrims on a journey,</a:t>
            </a:r>
          </a:p>
          <a:p>
            <a:pPr algn="ctr">
              <a:lnSpc>
                <a:spcPct val="106000"/>
              </a:lnSpc>
            </a:pPr>
            <a:r>
              <a:rPr lang="en-GB" sz="36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journeying together,</a:t>
            </a:r>
          </a:p>
          <a:p>
            <a:pPr algn="ctr">
              <a:lnSpc>
                <a:spcPct val="106000"/>
              </a:lnSpc>
            </a:pPr>
            <a:r>
              <a:rPr lang="en-GB" sz="36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journeying together with you, O Lord.</a:t>
            </a:r>
          </a:p>
          <a:p>
            <a:pPr algn="ctr">
              <a:lnSpc>
                <a:spcPct val="106000"/>
              </a:lnSpc>
            </a:pPr>
            <a:r>
              <a:rPr lang="en-GB" sz="36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are called and chosen,</a:t>
            </a:r>
          </a:p>
          <a:p>
            <a:pPr algn="ctr">
              <a:lnSpc>
                <a:spcPct val="106000"/>
              </a:lnSpc>
            </a:pPr>
            <a:r>
              <a:rPr lang="en-GB" sz="36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called and chosen,</a:t>
            </a:r>
          </a:p>
          <a:p>
            <a:pPr algn="ctr">
              <a:lnSpc>
                <a:spcPct val="106000"/>
              </a:lnSpc>
            </a:pPr>
            <a:r>
              <a:rPr lang="en-GB" sz="36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called and chosen by you, O Lord.</a:t>
            </a:r>
          </a:p>
        </p:txBody>
      </p:sp>
    </p:spTree>
    <p:extLst>
      <p:ext uri="{BB962C8B-B14F-4D97-AF65-F5344CB8AC3E}">
        <p14:creationId xmlns:p14="http://schemas.microsoft.com/office/powerpoint/2010/main" val="21312934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" y="2520354"/>
            <a:ext cx="8908026" cy="1817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6000"/>
              </a:lnSpc>
            </a:pPr>
            <a:r>
              <a:rPr lang="en-GB" sz="36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sing a song of hope,</a:t>
            </a:r>
          </a:p>
          <a:p>
            <a:pPr lvl="0" algn="ctr">
              <a:lnSpc>
                <a:spcPct val="106000"/>
              </a:lnSpc>
            </a:pPr>
            <a:r>
              <a:rPr lang="en-GB" sz="36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hope for all the world;</a:t>
            </a:r>
          </a:p>
          <a:p>
            <a:pPr lvl="0" algn="ctr">
              <a:lnSpc>
                <a:spcPct val="106000"/>
              </a:lnSpc>
            </a:pPr>
            <a:r>
              <a:rPr lang="en-GB" sz="36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bring the grace of jubilee alive!</a:t>
            </a:r>
          </a:p>
        </p:txBody>
      </p:sp>
    </p:spTree>
    <p:extLst>
      <p:ext uri="{BB962C8B-B14F-4D97-AF65-F5344CB8AC3E}">
        <p14:creationId xmlns:p14="http://schemas.microsoft.com/office/powerpoint/2010/main" val="11134899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" y="2208409"/>
            <a:ext cx="8908026" cy="2441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Fan the flame of hope 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bringing light to all the world.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May my song of hope,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rise to you, God of love, Lord of all.</a:t>
            </a:r>
          </a:p>
        </p:txBody>
      </p:sp>
    </p:spTree>
    <p:extLst>
      <p:ext uri="{BB962C8B-B14F-4D97-AF65-F5344CB8AC3E}">
        <p14:creationId xmlns:p14="http://schemas.microsoft.com/office/powerpoint/2010/main" val="31042195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" y="1795454"/>
            <a:ext cx="8908026" cy="3578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have hope within us,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hope within us,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hope within us from you, O Lord.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are called to shine bright;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children of light,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children of light and truth, O Lord.</a:t>
            </a:r>
          </a:p>
        </p:txBody>
      </p:sp>
    </p:spTree>
    <p:extLst>
      <p:ext uri="{BB962C8B-B14F-4D97-AF65-F5344CB8AC3E}">
        <p14:creationId xmlns:p14="http://schemas.microsoft.com/office/powerpoint/2010/main" val="1090502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" y="2520354"/>
            <a:ext cx="8908026" cy="1817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sing a song of hope,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hope for all the world;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bring the grace of jubilee alive!</a:t>
            </a:r>
          </a:p>
        </p:txBody>
      </p:sp>
    </p:spTree>
    <p:extLst>
      <p:ext uri="{BB962C8B-B14F-4D97-AF65-F5344CB8AC3E}">
        <p14:creationId xmlns:p14="http://schemas.microsoft.com/office/powerpoint/2010/main" val="3567038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" y="2208409"/>
            <a:ext cx="8908026" cy="2441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Fan the flame of hope 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bringing light to all the world.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May my song of hope,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rise to you, God of love, Lord of all.</a:t>
            </a:r>
          </a:p>
        </p:txBody>
      </p:sp>
    </p:spTree>
    <p:extLst>
      <p:ext uri="{BB962C8B-B14F-4D97-AF65-F5344CB8AC3E}">
        <p14:creationId xmlns:p14="http://schemas.microsoft.com/office/powerpoint/2010/main" val="1979243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" y="2520354"/>
            <a:ext cx="8908026" cy="1817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Given gifts of service,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serve one another,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serve one another, and you, O Lord.</a:t>
            </a:r>
          </a:p>
        </p:txBody>
      </p:sp>
    </p:spTree>
    <p:extLst>
      <p:ext uri="{BB962C8B-B14F-4D97-AF65-F5344CB8AC3E}">
        <p14:creationId xmlns:p14="http://schemas.microsoft.com/office/powerpoint/2010/main" val="12437456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" y="2520354"/>
            <a:ext cx="8908026" cy="1817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sing a song of hope,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hope for all the world;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bring the grace of jubilee alive!</a:t>
            </a:r>
          </a:p>
        </p:txBody>
      </p:sp>
    </p:spTree>
    <p:extLst>
      <p:ext uri="{BB962C8B-B14F-4D97-AF65-F5344CB8AC3E}">
        <p14:creationId xmlns:p14="http://schemas.microsoft.com/office/powerpoint/2010/main" val="11217847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" y="2208409"/>
            <a:ext cx="8908026" cy="2441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Fan the flame of hope 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bringing light to all the world.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May my song of hope,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rise to you, God of love!</a:t>
            </a:r>
          </a:p>
        </p:txBody>
      </p:sp>
    </p:spTree>
    <p:extLst>
      <p:ext uri="{BB962C8B-B14F-4D97-AF65-F5344CB8AC3E}">
        <p14:creationId xmlns:p14="http://schemas.microsoft.com/office/powerpoint/2010/main" val="7676378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" y="2208409"/>
            <a:ext cx="8908026" cy="2441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Fan the flame of hope 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bringing light to all the world.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May my song of hope,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rise to you, God of love, Lord of all.</a:t>
            </a:r>
          </a:p>
        </p:txBody>
      </p:sp>
    </p:spTree>
    <p:extLst>
      <p:ext uri="{BB962C8B-B14F-4D97-AF65-F5344CB8AC3E}">
        <p14:creationId xmlns:p14="http://schemas.microsoft.com/office/powerpoint/2010/main" val="40389038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A705646D8D96146ACD2D37CF1EB8ADC" ma:contentTypeVersion="18" ma:contentTypeDescription="Create a new document." ma:contentTypeScope="" ma:versionID="6ae8846668471a7b900194d87776c7f7">
  <xsd:schema xmlns:xsd="http://www.w3.org/2001/XMLSchema" xmlns:xs="http://www.w3.org/2001/XMLSchema" xmlns:p="http://schemas.microsoft.com/office/2006/metadata/properties" xmlns:ns3="aa4e99ea-24de-4c7f-849d-9bf020b73b00" xmlns:ns4="0a504020-e65b-421e-b484-b99611401b7a" targetNamespace="http://schemas.microsoft.com/office/2006/metadata/properties" ma:root="true" ma:fieldsID="c08b43f1067a90adf099ae5d097b2bcd" ns3:_="" ns4:_="">
    <xsd:import namespace="aa4e99ea-24de-4c7f-849d-9bf020b73b00"/>
    <xsd:import namespace="0a504020-e65b-421e-b484-b99611401b7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e99ea-24de-4c7f-849d-9bf020b73b0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504020-e65b-421e-b484-b99611401b7a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a4e99ea-24de-4c7f-849d-9bf020b73b00" xsi:nil="true"/>
  </documentManagement>
</p:properties>
</file>

<file path=customXml/itemProps1.xml><?xml version="1.0" encoding="utf-8"?>
<ds:datastoreItem xmlns:ds="http://schemas.openxmlformats.org/officeDocument/2006/customXml" ds:itemID="{DE80E4A9-2E22-46C7-A868-3A2F37C7648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4e99ea-24de-4c7f-849d-9bf020b73b00"/>
    <ds:schemaRef ds:uri="0a504020-e65b-421e-b484-b99611401b7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17866DD-1C85-450D-A33B-BF488D559DD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4EFC73B-E2A4-45B9-8A77-A61611B40E76}">
  <ds:schemaRefs>
    <ds:schemaRef ds:uri="0a504020-e65b-421e-b484-b99611401b7a"/>
    <ds:schemaRef ds:uri="http://purl.org/dc/dcmitype/"/>
    <ds:schemaRef ds:uri="http://purl.org/dc/terms/"/>
    <ds:schemaRef ds:uri="http://schemas.microsoft.com/office/2006/documentManagement/types"/>
    <ds:schemaRef ds:uri="aa4e99ea-24de-4c7f-849d-9bf020b73b00"/>
    <ds:schemaRef ds:uri="http://www.w3.org/XML/1998/namespace"/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203</TotalTime>
  <Words>291</Words>
  <Application>Microsoft Office PowerPoint</Application>
  <PresentationFormat>On-screen Show (4:3)</PresentationFormat>
  <Paragraphs>50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Gill Sans 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EJ</dc:creator>
  <cp:lastModifiedBy>Mrs A Turner</cp:lastModifiedBy>
  <cp:revision>21</cp:revision>
  <dcterms:created xsi:type="dcterms:W3CDTF">2016-06-06T08:30:01Z</dcterms:created>
  <dcterms:modified xsi:type="dcterms:W3CDTF">2025-01-14T14:30:03Z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0x0101003A705646D8D96146ACD2D37CF1EB8ADC</vt:lpwstr>
  </property>
</Properties>
</file>