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0" r:id="rId2"/>
    <p:sldId id="257" r:id="rId3"/>
    <p:sldId id="258" r:id="rId4"/>
    <p:sldId id="261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1904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2FE2F-A891-2149-B563-C4268265DE78}" type="datetimeFigureOut">
              <a:rPr lang="en-US" smtClean="0"/>
              <a:t>10/28/22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66C3-534E-0E47-973B-7678C3E6E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1344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2FE2F-A891-2149-B563-C4268265DE78}" type="datetimeFigureOut">
              <a:rPr lang="en-US" smtClean="0"/>
              <a:t>10/28/22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66C3-534E-0E47-973B-7678C3E6E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128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2FE2F-A891-2149-B563-C4268265DE78}" type="datetimeFigureOut">
              <a:rPr lang="en-US" smtClean="0"/>
              <a:t>10/28/22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66C3-534E-0E47-973B-7678C3E6E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0874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2FE2F-A891-2149-B563-C4268265DE78}" type="datetimeFigureOut">
              <a:rPr lang="en-US" smtClean="0"/>
              <a:t>10/28/22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66C3-534E-0E47-973B-7678C3E6E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643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2FE2F-A891-2149-B563-C4268265DE78}" type="datetimeFigureOut">
              <a:rPr lang="en-US" smtClean="0"/>
              <a:t>10/28/22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66C3-534E-0E47-973B-7678C3E6E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791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2FE2F-A891-2149-B563-C4268265DE78}" type="datetimeFigureOut">
              <a:rPr lang="en-US" smtClean="0"/>
              <a:t>10/28/22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66C3-534E-0E47-973B-7678C3E6E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62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2FE2F-A891-2149-B563-C4268265DE78}" type="datetimeFigureOut">
              <a:rPr lang="en-US" smtClean="0"/>
              <a:t>10/28/22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66C3-534E-0E47-973B-7678C3E6E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282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2FE2F-A891-2149-B563-C4268265DE78}" type="datetimeFigureOut">
              <a:rPr lang="en-US" smtClean="0"/>
              <a:t>10/28/22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66C3-534E-0E47-973B-7678C3E6E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599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2FE2F-A891-2149-B563-C4268265DE78}" type="datetimeFigureOut">
              <a:rPr lang="en-US" smtClean="0"/>
              <a:t>10/28/22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66C3-534E-0E47-973B-7678C3E6E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901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2FE2F-A891-2149-B563-C4268265DE78}" type="datetimeFigureOut">
              <a:rPr lang="en-US" smtClean="0"/>
              <a:t>10/28/22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66C3-534E-0E47-973B-7678C3E6E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832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2FE2F-A891-2149-B563-C4268265DE78}" type="datetimeFigureOut">
              <a:rPr lang="en-US" smtClean="0"/>
              <a:t>10/28/22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66C3-534E-0E47-973B-7678C3E6E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891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C2FE2F-A891-2149-B563-C4268265DE78}" type="datetimeFigureOut">
              <a:rPr lang="en-US" smtClean="0"/>
              <a:t>10/28/22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366C3-534E-0E47-973B-7678C3E6E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863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HXJ2XC8LCM" TargetMode="External"/><Relationship Id="rId2" Type="http://schemas.openxmlformats.org/officeDocument/2006/relationships/hyperlink" Target="https://www.youtube.com/watch?v=o62xEgMP36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8vdXR_igALU" TargetMode="External"/><Relationship Id="rId5" Type="http://schemas.openxmlformats.org/officeDocument/2006/relationships/hyperlink" Target="https://www.youtube.com/watch?v=oe8mBdyEuws" TargetMode="External"/><Relationship Id="rId4" Type="http://schemas.openxmlformats.org/officeDocument/2006/relationships/hyperlink" Target="https://www.youtube.com/watch?v=0AuSXvutXsE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Backing Tracks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Hark The Herald</a:t>
            </a:r>
          </a:p>
          <a:p>
            <a:pPr marL="0" indent="0">
              <a:buNone/>
            </a:pPr>
            <a:r>
              <a:rPr lang="en-US" dirty="0">
                <a:hlinkClick r:id="rId2"/>
              </a:rPr>
              <a:t>https://www.youtube.com/watch?v=o62xEgMP36g</a:t>
            </a:r>
            <a:endParaRPr lang="en-US" dirty="0"/>
          </a:p>
          <a:p>
            <a:r>
              <a:rPr lang="en-US" dirty="0"/>
              <a:t>Away in a manger</a:t>
            </a:r>
          </a:p>
          <a:p>
            <a:pPr marL="0" indent="0">
              <a:buNone/>
            </a:pPr>
            <a:r>
              <a:rPr lang="en-US" dirty="0">
                <a:hlinkClick r:id="rId3"/>
              </a:rPr>
              <a:t>https://www.youtube.com/watch?v=RHXJ2XC8LCM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Silent Night</a:t>
            </a:r>
          </a:p>
          <a:p>
            <a:pPr marL="0" indent="0">
              <a:buNone/>
            </a:pPr>
            <a:r>
              <a:rPr lang="en-US" dirty="0">
                <a:hlinkClick r:id="rId4"/>
              </a:rPr>
              <a:t>https://www.youtube.com/watch?v=0AuSXvutXsE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O Come All Ye Faithful</a:t>
            </a:r>
          </a:p>
          <a:p>
            <a:pPr marL="0" indent="0">
              <a:buNone/>
            </a:pPr>
            <a:r>
              <a:rPr lang="en-US" dirty="0">
                <a:hlinkClick r:id="rId5"/>
              </a:rPr>
              <a:t>https://www.youtube.com/watch?v=oe8mBdyEuws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We Wish You A Merry Christmas</a:t>
            </a:r>
          </a:p>
          <a:p>
            <a:pPr marL="0" indent="0">
              <a:buNone/>
            </a:pPr>
            <a:r>
              <a:rPr lang="en-US" dirty="0">
                <a:hlinkClick r:id="rId6"/>
              </a:rPr>
              <a:t>https://www.youtube.com/watch?v=8vdXR_igALU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39791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9615" y="0"/>
            <a:ext cx="4572000" cy="784830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350" b="0" i="0" u="sng" dirty="0">
                <a:solidFill>
                  <a:srgbClr val="000000"/>
                </a:solidFill>
                <a:effectLst/>
                <a:latin typeface="Lora"/>
              </a:rPr>
              <a:t>Hark The Herald</a:t>
            </a:r>
          </a:p>
          <a:p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Hark! The herald angels sing,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"Glory to the </a:t>
            </a:r>
            <a:r>
              <a:rPr lang="en-GB" sz="1350" b="0" i="0" dirty="0" err="1">
                <a:solidFill>
                  <a:srgbClr val="000000"/>
                </a:solidFill>
                <a:effectLst/>
                <a:latin typeface="Lora"/>
              </a:rPr>
              <a:t>newborn</a:t>
            </a: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 King!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Peace on earth and mercy mild,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God and sinners reconciled."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Joyful, all ye nations rise,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Join the triumph of the skies,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With </a:t>
            </a:r>
            <a:r>
              <a:rPr lang="en-GB" sz="1350" b="0" i="0" dirty="0" err="1">
                <a:solidFill>
                  <a:srgbClr val="000000"/>
                </a:solidFill>
                <a:effectLst/>
                <a:latin typeface="Lora"/>
              </a:rPr>
              <a:t>th’angelic</a:t>
            </a: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 host proclaim: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"Christ is born in Bethlehem."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Hark! The herald angels sing,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"Glory to the </a:t>
            </a:r>
            <a:r>
              <a:rPr lang="en-GB" sz="1350" b="0" i="0" dirty="0" err="1">
                <a:solidFill>
                  <a:srgbClr val="000000"/>
                </a:solidFill>
                <a:effectLst/>
                <a:latin typeface="Lora"/>
              </a:rPr>
              <a:t>newborn</a:t>
            </a: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 King!"</a:t>
            </a:r>
          </a:p>
          <a:p>
            <a:endParaRPr lang="en-GB" sz="1350" b="0" i="0" dirty="0">
              <a:solidFill>
                <a:srgbClr val="000000"/>
              </a:solidFill>
              <a:effectLst/>
              <a:latin typeface="Lora"/>
            </a:endParaRPr>
          </a:p>
          <a:p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Christ by highest </a:t>
            </a:r>
            <a:r>
              <a:rPr lang="en-GB" sz="1350" b="0" i="0" dirty="0" err="1">
                <a:solidFill>
                  <a:srgbClr val="000000"/>
                </a:solidFill>
                <a:effectLst/>
                <a:latin typeface="Lora"/>
              </a:rPr>
              <a:t>heav'n</a:t>
            </a: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 adored,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Christ the everlasting Lord!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Late in time behold Him come,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Offspring of a Virgin's womb.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Veiled in flesh the Godhead see,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Hail the incarnate Deity,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Pleased as man with man to dwell,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Jesus, our Emmanuel.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Hark! The herald angels sing,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"Glory to the </a:t>
            </a:r>
            <a:r>
              <a:rPr lang="en-GB" sz="1350" b="0" i="0" dirty="0" err="1">
                <a:solidFill>
                  <a:srgbClr val="000000"/>
                </a:solidFill>
                <a:effectLst/>
                <a:latin typeface="Lora"/>
              </a:rPr>
              <a:t>newborn</a:t>
            </a: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 King!”</a:t>
            </a:r>
          </a:p>
          <a:p>
            <a:endParaRPr lang="en-GB" sz="1350" dirty="0">
              <a:solidFill>
                <a:srgbClr val="000000"/>
              </a:solidFill>
              <a:latin typeface="Lora"/>
            </a:endParaRPr>
          </a:p>
          <a:p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Hail the </a:t>
            </a:r>
            <a:r>
              <a:rPr lang="en-GB" sz="1350" b="0" i="0" dirty="0" err="1">
                <a:solidFill>
                  <a:srgbClr val="000000"/>
                </a:solidFill>
                <a:effectLst/>
                <a:latin typeface="Lora"/>
              </a:rPr>
              <a:t>heav'n</a:t>
            </a: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-born Prince of Peace!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Hail the Son of Righteousness!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Light and life to all He brings,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 err="1">
                <a:solidFill>
                  <a:srgbClr val="000000"/>
                </a:solidFill>
                <a:effectLst/>
                <a:latin typeface="Lora"/>
              </a:rPr>
              <a:t>Ris'n</a:t>
            </a: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 with healing in His wings.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Mild He lays His glory by,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Born that man no more may die,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Born to raise the sons of earth,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Born to give them second birth.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Hark! The herald angels sing,</a:t>
            </a:r>
            <a:b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</a:b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"Glory to the </a:t>
            </a:r>
            <a:r>
              <a:rPr lang="en-GB" sz="1350" b="0" i="0" dirty="0" err="1">
                <a:solidFill>
                  <a:srgbClr val="000000"/>
                </a:solidFill>
                <a:effectLst/>
                <a:latin typeface="Lora"/>
              </a:rPr>
              <a:t>newborn</a:t>
            </a:r>
            <a:r>
              <a:rPr lang="en-GB" sz="1350" b="0" i="0" dirty="0">
                <a:solidFill>
                  <a:srgbClr val="000000"/>
                </a:solidFill>
                <a:effectLst/>
                <a:latin typeface="Lora"/>
              </a:rPr>
              <a:t> King!"</a:t>
            </a:r>
          </a:p>
          <a:p>
            <a:endParaRPr lang="en-GB" sz="1350" b="0" i="0" dirty="0">
              <a:solidFill>
                <a:srgbClr val="000000"/>
              </a:solidFill>
              <a:effectLst/>
              <a:latin typeface="Lora"/>
            </a:endParaRPr>
          </a:p>
          <a:p>
            <a:endParaRPr lang="en-GB" sz="1350" dirty="0">
              <a:solidFill>
                <a:srgbClr val="000000"/>
              </a:solidFill>
              <a:latin typeface="Lora"/>
            </a:endParaRPr>
          </a:p>
          <a:p>
            <a:endParaRPr lang="en-GB" sz="1350" b="0" i="0" dirty="0">
              <a:solidFill>
                <a:srgbClr val="000000"/>
              </a:solidFill>
              <a:effectLst/>
              <a:latin typeface="Lora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61615" y="32164"/>
            <a:ext cx="4572000" cy="677108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400" b="0" i="0" u="sng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Away in a Manger</a:t>
            </a:r>
          </a:p>
          <a:p>
            <a:endParaRPr lang="en-GB" sz="14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Away in a manger</a:t>
            </a:r>
            <a:b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No crib for His bed</a:t>
            </a:r>
            <a:b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The little Lord Jesus</a:t>
            </a:r>
            <a:b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Lay down His sweet head</a:t>
            </a:r>
          </a:p>
          <a:p>
            <a:endParaRPr lang="en-GB" sz="14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The stars in the bright sky</a:t>
            </a:r>
            <a:b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Look down where He lay</a:t>
            </a:r>
            <a:b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The little Lord Jesus</a:t>
            </a:r>
            <a:b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Asleep on the hay</a:t>
            </a:r>
          </a:p>
          <a:p>
            <a:endParaRPr lang="en-GB" sz="14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The cattle are lowing</a:t>
            </a:r>
            <a:b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The poor Baby awakes</a:t>
            </a:r>
            <a:b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But little Lord Jesus</a:t>
            </a:r>
            <a:b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No crying He makes</a:t>
            </a:r>
          </a:p>
          <a:p>
            <a:endParaRPr lang="en-GB" sz="14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 love Thee, Lord Jesus</a:t>
            </a:r>
            <a:b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Look down from the sky</a:t>
            </a:r>
            <a:b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And stay by my side</a:t>
            </a:r>
            <a:b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r>
              <a:rPr lang="en-GB" sz="14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'Til</a:t>
            </a:r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morning is nigh</a:t>
            </a:r>
          </a:p>
          <a:p>
            <a:endParaRPr lang="en-GB" sz="1400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Be near me, Lord Jesus</a:t>
            </a:r>
            <a:b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 ask Thee to stay</a:t>
            </a:r>
            <a:b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Close by me forever</a:t>
            </a:r>
            <a:b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And love me, I pray</a:t>
            </a:r>
          </a:p>
          <a:p>
            <a:endParaRPr lang="en-GB" sz="14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Bless all the dear children</a:t>
            </a:r>
            <a:b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In Thy tender care</a:t>
            </a:r>
            <a:b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And take us to Heaven</a:t>
            </a:r>
            <a:b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To live with Thee there</a:t>
            </a:r>
          </a:p>
        </p:txBody>
      </p:sp>
    </p:spTree>
    <p:extLst>
      <p:ext uri="{BB962C8B-B14F-4D97-AF65-F5344CB8AC3E}">
        <p14:creationId xmlns:p14="http://schemas.microsoft.com/office/powerpoint/2010/main" val="18430365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0" y="560304"/>
            <a:ext cx="4572000" cy="504753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400" b="0" i="0" dirty="0">
                <a:solidFill>
                  <a:srgbClr val="222222"/>
                </a:solidFill>
                <a:effectLst/>
                <a:latin typeface="Programme"/>
              </a:rPr>
              <a:t>O come, all ye faithful, joyful and triumphant!</a:t>
            </a:r>
            <a:br>
              <a:rPr lang="en-GB" sz="1400" dirty="0"/>
            </a:br>
            <a:r>
              <a:rPr lang="en-GB" sz="1400" b="0" i="0" dirty="0">
                <a:solidFill>
                  <a:srgbClr val="222222"/>
                </a:solidFill>
                <a:effectLst/>
                <a:latin typeface="Programme"/>
              </a:rPr>
              <a:t>O come ye, O come ye, to Bethlehem</a:t>
            </a:r>
            <a:br>
              <a:rPr lang="en-GB" sz="1400" dirty="0"/>
            </a:br>
            <a:r>
              <a:rPr lang="en-GB" sz="1400" b="0" i="0" dirty="0">
                <a:solidFill>
                  <a:srgbClr val="222222"/>
                </a:solidFill>
                <a:effectLst/>
                <a:latin typeface="Programme"/>
              </a:rPr>
              <a:t>Come and behold Him</a:t>
            </a:r>
            <a:br>
              <a:rPr lang="en-GB" sz="1400" dirty="0"/>
            </a:br>
            <a:r>
              <a:rPr lang="en-GB" sz="1400" b="0" i="0" dirty="0">
                <a:solidFill>
                  <a:srgbClr val="222222"/>
                </a:solidFill>
                <a:effectLst/>
                <a:latin typeface="Programme"/>
              </a:rPr>
              <a:t>Born the King of Angels</a:t>
            </a:r>
            <a:br>
              <a:rPr lang="en-GB" sz="1400" dirty="0"/>
            </a:br>
            <a:endParaRPr lang="en-GB" sz="1400" dirty="0"/>
          </a:p>
          <a:p>
            <a:r>
              <a:rPr lang="en-GB" sz="1400" b="0" i="0" u="sng" dirty="0">
                <a:solidFill>
                  <a:srgbClr val="222222"/>
                </a:solidFill>
                <a:effectLst/>
                <a:latin typeface="Programme"/>
              </a:rPr>
              <a:t>Chorus</a:t>
            </a:r>
          </a:p>
          <a:p>
            <a:r>
              <a:rPr lang="en-GB" sz="1400" b="0" i="0" dirty="0">
                <a:solidFill>
                  <a:srgbClr val="222222"/>
                </a:solidFill>
                <a:effectLst/>
                <a:latin typeface="Programme"/>
              </a:rPr>
              <a:t>O come, let us adore Him</a:t>
            </a:r>
            <a:br>
              <a:rPr lang="en-GB" sz="1400" dirty="0"/>
            </a:br>
            <a:r>
              <a:rPr lang="en-GB" sz="1400" b="0" i="0" dirty="0">
                <a:solidFill>
                  <a:srgbClr val="222222"/>
                </a:solidFill>
                <a:effectLst/>
                <a:latin typeface="Programme"/>
              </a:rPr>
              <a:t>O come, let us adore Him</a:t>
            </a:r>
            <a:br>
              <a:rPr lang="en-GB" sz="1400" dirty="0"/>
            </a:br>
            <a:r>
              <a:rPr lang="en-GB" sz="1400" b="0" i="0" dirty="0">
                <a:solidFill>
                  <a:srgbClr val="222222"/>
                </a:solidFill>
                <a:effectLst/>
                <a:latin typeface="Programme"/>
              </a:rPr>
              <a:t>O come, let us adore Him</a:t>
            </a:r>
            <a:br>
              <a:rPr lang="en-GB" sz="1400" dirty="0"/>
            </a:br>
            <a:r>
              <a:rPr lang="en-GB" sz="1400" b="0" i="0" dirty="0">
                <a:solidFill>
                  <a:srgbClr val="222222"/>
                </a:solidFill>
                <a:effectLst/>
                <a:latin typeface="Programme"/>
              </a:rPr>
              <a:t>Christ the Lord!</a:t>
            </a:r>
            <a:br>
              <a:rPr lang="en-GB" sz="1400" dirty="0"/>
            </a:br>
            <a:endParaRPr lang="en-GB" sz="1400" dirty="0">
              <a:solidFill>
                <a:srgbClr val="222222"/>
              </a:solidFill>
              <a:latin typeface="Programme"/>
            </a:endParaRPr>
          </a:p>
          <a:p>
            <a:r>
              <a:rPr lang="en-GB" sz="1400" b="0" i="0" dirty="0">
                <a:solidFill>
                  <a:srgbClr val="222222"/>
                </a:solidFill>
                <a:effectLst/>
                <a:latin typeface="Programme"/>
              </a:rPr>
              <a:t>Sing, choirs of angels, sing in exultation</a:t>
            </a:r>
            <a:br>
              <a:rPr lang="en-GB" sz="1400" dirty="0"/>
            </a:br>
            <a:r>
              <a:rPr lang="en-GB" sz="1400" b="0" i="0" dirty="0">
                <a:solidFill>
                  <a:srgbClr val="222222"/>
                </a:solidFill>
                <a:effectLst/>
                <a:latin typeface="Programme"/>
              </a:rPr>
              <a:t>Sing, all ye citizens of heaven above!</a:t>
            </a:r>
            <a:br>
              <a:rPr lang="en-GB" sz="1400" dirty="0"/>
            </a:br>
            <a:r>
              <a:rPr lang="en-GB" sz="1400" b="0" i="0" dirty="0">
                <a:solidFill>
                  <a:srgbClr val="222222"/>
                </a:solidFill>
                <a:effectLst/>
                <a:latin typeface="Programme"/>
              </a:rPr>
              <a:t>Glory to God</a:t>
            </a:r>
            <a:br>
              <a:rPr lang="en-GB" sz="1400" dirty="0"/>
            </a:br>
            <a:r>
              <a:rPr lang="en-GB" sz="1400" b="0" i="0" dirty="0">
                <a:solidFill>
                  <a:srgbClr val="222222"/>
                </a:solidFill>
                <a:effectLst/>
                <a:latin typeface="Programme"/>
              </a:rPr>
              <a:t>All glory in the highest</a:t>
            </a:r>
            <a:br>
              <a:rPr lang="en-GB" sz="1400" dirty="0"/>
            </a:br>
            <a:r>
              <a:rPr lang="en-GB" sz="1400" b="0" i="0" u="sng" dirty="0">
                <a:solidFill>
                  <a:srgbClr val="222222"/>
                </a:solidFill>
                <a:effectLst/>
                <a:latin typeface="Programme"/>
              </a:rPr>
              <a:t>Chorus</a:t>
            </a:r>
          </a:p>
          <a:p>
            <a:endParaRPr lang="en-GB" sz="1400" b="0" i="0" dirty="0">
              <a:solidFill>
                <a:srgbClr val="222222"/>
              </a:solidFill>
              <a:effectLst/>
              <a:latin typeface="Programme"/>
            </a:endParaRPr>
          </a:p>
          <a:p>
            <a:r>
              <a:rPr lang="en-GB" sz="1400" b="0" i="0" dirty="0">
                <a:solidFill>
                  <a:srgbClr val="222222"/>
                </a:solidFill>
                <a:effectLst/>
                <a:latin typeface="Programme"/>
              </a:rPr>
              <a:t>Yea, Lord, we greet Thee, born this happy morning</a:t>
            </a:r>
            <a:br>
              <a:rPr lang="en-GB" sz="1400" dirty="0"/>
            </a:br>
            <a:r>
              <a:rPr lang="en-GB" sz="1400" b="0" i="0" dirty="0">
                <a:solidFill>
                  <a:srgbClr val="222222"/>
                </a:solidFill>
                <a:effectLst/>
                <a:latin typeface="Programme"/>
              </a:rPr>
              <a:t>Jesus, to Thee be glory given</a:t>
            </a:r>
            <a:br>
              <a:rPr lang="en-GB" sz="1400" dirty="0"/>
            </a:br>
            <a:r>
              <a:rPr lang="en-GB" sz="1400" b="0" i="0" dirty="0">
                <a:solidFill>
                  <a:srgbClr val="222222"/>
                </a:solidFill>
                <a:effectLst/>
                <a:latin typeface="Programme"/>
              </a:rPr>
              <a:t>Word of the Father</a:t>
            </a:r>
            <a:br>
              <a:rPr lang="en-GB" sz="1400" dirty="0"/>
            </a:br>
            <a:r>
              <a:rPr lang="en-GB" sz="1400" b="0" i="0" dirty="0">
                <a:solidFill>
                  <a:srgbClr val="222222"/>
                </a:solidFill>
                <a:effectLst/>
                <a:latin typeface="Programme"/>
              </a:rPr>
              <a:t>Now in flesh appearing</a:t>
            </a:r>
            <a:br>
              <a:rPr lang="en-GB" sz="1400" dirty="0"/>
            </a:br>
            <a:r>
              <a:rPr lang="en-GB" sz="1400" b="0" i="0" u="sng" dirty="0">
                <a:solidFill>
                  <a:srgbClr val="222222"/>
                </a:solidFill>
                <a:effectLst/>
                <a:latin typeface="Programme"/>
              </a:rPr>
              <a:t>Chorus</a:t>
            </a:r>
          </a:p>
          <a:p>
            <a:pPr marL="285750" indent="-285750">
              <a:buFontTx/>
              <a:buChar char="•"/>
            </a:pPr>
            <a:endParaRPr lang="en-GB" sz="1400" b="0" i="0" dirty="0">
              <a:solidFill>
                <a:srgbClr val="222222"/>
              </a:solidFill>
              <a:effectLst/>
              <a:latin typeface="Programme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659010"/>
            <a:ext cx="4572000" cy="5909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Silent night, holy night!</a:t>
            </a:r>
          </a:p>
          <a:p>
            <a:r>
              <a:rPr lang="en-US" dirty="0"/>
              <a:t>All is calm, all is bright</a:t>
            </a:r>
          </a:p>
          <a:p>
            <a:r>
              <a:rPr lang="en-US" dirty="0"/>
              <a:t>round yon virgin mother and child.</a:t>
            </a:r>
          </a:p>
          <a:p>
            <a:r>
              <a:rPr lang="en-US" dirty="0"/>
              <a:t>Holy Infant, so tender and mild,</a:t>
            </a:r>
          </a:p>
          <a:p>
            <a:r>
              <a:rPr lang="en-US" dirty="0"/>
              <a:t>sleep in heavenly peace, </a:t>
            </a:r>
          </a:p>
          <a:p>
            <a:r>
              <a:rPr lang="en-US" dirty="0"/>
              <a:t>sleep in heavenly peace.</a:t>
            </a:r>
          </a:p>
          <a:p>
            <a:endParaRPr lang="en-US" dirty="0"/>
          </a:p>
          <a:p>
            <a:r>
              <a:rPr lang="en-US" dirty="0"/>
              <a:t>Silent night, holy night!</a:t>
            </a:r>
          </a:p>
          <a:p>
            <a:r>
              <a:rPr lang="en-US" dirty="0"/>
              <a:t>Son of God, love’s pure light</a:t>
            </a:r>
          </a:p>
          <a:p>
            <a:r>
              <a:rPr lang="en-US" dirty="0"/>
              <a:t>Radiant beams from thy holy face</a:t>
            </a:r>
          </a:p>
          <a:p>
            <a:r>
              <a:rPr lang="en-US" dirty="0"/>
              <a:t>With the dawn of redeeming grace,</a:t>
            </a:r>
          </a:p>
          <a:p>
            <a:r>
              <a:rPr lang="en-US" dirty="0"/>
              <a:t>Jesus, Lord, at thy birth,</a:t>
            </a:r>
          </a:p>
          <a:p>
            <a:r>
              <a:rPr lang="en-US" dirty="0"/>
              <a:t>Jesus, Lord, at thy birth.</a:t>
            </a:r>
          </a:p>
          <a:p>
            <a:endParaRPr lang="en-US" dirty="0"/>
          </a:p>
          <a:p>
            <a:r>
              <a:rPr lang="en-US" dirty="0"/>
              <a:t>Silent night, holy night!</a:t>
            </a:r>
          </a:p>
          <a:p>
            <a:r>
              <a:rPr lang="en-US" dirty="0"/>
              <a:t>Shepherds quake at the sight.</a:t>
            </a:r>
          </a:p>
          <a:p>
            <a:r>
              <a:rPr lang="en-US" dirty="0"/>
              <a:t>Glories stream from heaven afar,</a:t>
            </a:r>
          </a:p>
          <a:p>
            <a:r>
              <a:rPr lang="en-US" dirty="0" err="1"/>
              <a:t>Heav’nly</a:t>
            </a:r>
            <a:r>
              <a:rPr lang="en-US" dirty="0"/>
              <a:t> hosts sing, Alleluia!</a:t>
            </a:r>
          </a:p>
          <a:p>
            <a:r>
              <a:rPr lang="en-US" dirty="0"/>
              <a:t>Christ, the Savior, is born! </a:t>
            </a:r>
          </a:p>
          <a:p>
            <a:r>
              <a:rPr lang="en-US" dirty="0"/>
              <a:t>Christ, the Savior, is born!</a:t>
            </a:r>
          </a:p>
          <a:p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0" y="0"/>
            <a:ext cx="24041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u="sng" dirty="0">
                <a:solidFill>
                  <a:srgbClr val="222222"/>
                </a:solidFill>
                <a:latin typeface="Programme"/>
              </a:rPr>
              <a:t>O come, all ye faithful</a:t>
            </a:r>
            <a:endParaRPr lang="en-US" u="sng" dirty="0"/>
          </a:p>
        </p:txBody>
      </p:sp>
      <p:sp>
        <p:nvSpPr>
          <p:cNvPr id="7" name="Rectangle 6"/>
          <p:cNvSpPr/>
          <p:nvPr/>
        </p:nvSpPr>
        <p:spPr>
          <a:xfrm>
            <a:off x="121595" y="21709"/>
            <a:ext cx="1274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u="sng" dirty="0"/>
              <a:t>Silent Night</a:t>
            </a:r>
          </a:p>
        </p:txBody>
      </p:sp>
    </p:spTree>
    <p:extLst>
      <p:ext uri="{BB962C8B-B14F-4D97-AF65-F5344CB8AC3E}">
        <p14:creationId xmlns:p14="http://schemas.microsoft.com/office/powerpoint/2010/main" val="1439413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81541"/>
            <a:ext cx="5235100" cy="5755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We wish you a merry Christmas</a:t>
            </a:r>
          </a:p>
          <a:p>
            <a:r>
              <a:rPr lang="en-US" sz="1600" dirty="0"/>
              <a:t>We wish you a merry Christmas</a:t>
            </a:r>
          </a:p>
          <a:p>
            <a:r>
              <a:rPr lang="en-US" sz="1600" dirty="0"/>
              <a:t>We wish you a merry Christmas and a happy new year</a:t>
            </a:r>
          </a:p>
          <a:p>
            <a:endParaRPr lang="en-US" sz="1600" dirty="0"/>
          </a:p>
          <a:p>
            <a:r>
              <a:rPr lang="en-US" sz="1600" dirty="0"/>
              <a:t>Glad tidings we bring to you and your kin</a:t>
            </a:r>
          </a:p>
          <a:p>
            <a:r>
              <a:rPr lang="en-US" sz="1600" dirty="0"/>
              <a:t>We wish you a merry Christmas and a happy new year</a:t>
            </a:r>
          </a:p>
          <a:p>
            <a:endParaRPr lang="en-US" sz="1600" dirty="0"/>
          </a:p>
          <a:p>
            <a:r>
              <a:rPr lang="en-US" sz="1600" dirty="0"/>
              <a:t>Oh, bring us some </a:t>
            </a:r>
            <a:r>
              <a:rPr lang="en-US" sz="1600" dirty="0" err="1"/>
              <a:t>figgy</a:t>
            </a:r>
            <a:r>
              <a:rPr lang="en-US" sz="1600" dirty="0"/>
              <a:t> pudding</a:t>
            </a:r>
          </a:p>
          <a:p>
            <a:r>
              <a:rPr lang="en-US" sz="1600" dirty="0"/>
              <a:t>Oh, bring us some </a:t>
            </a:r>
            <a:r>
              <a:rPr lang="en-US" sz="1600" dirty="0" err="1"/>
              <a:t>figgy</a:t>
            </a:r>
            <a:r>
              <a:rPr lang="en-US" sz="1600" dirty="0"/>
              <a:t> pudding</a:t>
            </a:r>
          </a:p>
          <a:p>
            <a:r>
              <a:rPr lang="en-US" sz="1600" dirty="0"/>
              <a:t>Oh, bring us some </a:t>
            </a:r>
            <a:r>
              <a:rPr lang="en-US" sz="1600" dirty="0" err="1"/>
              <a:t>figgy</a:t>
            </a:r>
            <a:r>
              <a:rPr lang="en-US" sz="1600" dirty="0"/>
              <a:t> pudding</a:t>
            </a:r>
          </a:p>
          <a:p>
            <a:r>
              <a:rPr lang="en-US" sz="1600" dirty="0"/>
              <a:t>And bring it right here</a:t>
            </a:r>
          </a:p>
          <a:p>
            <a:endParaRPr lang="en-US" sz="1600" dirty="0"/>
          </a:p>
          <a:p>
            <a:r>
              <a:rPr lang="en-US" sz="1600" dirty="0"/>
              <a:t>Glad tidings we bring to you and your kin</a:t>
            </a:r>
          </a:p>
          <a:p>
            <a:r>
              <a:rPr lang="en-US" sz="1600" dirty="0"/>
              <a:t>We wish you a merry Christmas and a happy new year</a:t>
            </a:r>
          </a:p>
          <a:p>
            <a:endParaRPr lang="en-US" sz="1600" dirty="0"/>
          </a:p>
          <a:p>
            <a:r>
              <a:rPr lang="en-US" sz="1600" dirty="0"/>
              <a:t>We all like our </a:t>
            </a:r>
            <a:r>
              <a:rPr lang="en-US" sz="1600" dirty="0" err="1"/>
              <a:t>figgy</a:t>
            </a:r>
            <a:r>
              <a:rPr lang="en-US" sz="1600" dirty="0"/>
              <a:t> pudding</a:t>
            </a:r>
          </a:p>
          <a:p>
            <a:r>
              <a:rPr lang="en-US" sz="1600" dirty="0"/>
              <a:t>We all like our </a:t>
            </a:r>
            <a:r>
              <a:rPr lang="en-US" sz="1600" dirty="0" err="1"/>
              <a:t>figgy</a:t>
            </a:r>
            <a:r>
              <a:rPr lang="en-US" sz="1600" dirty="0"/>
              <a:t> pudding</a:t>
            </a:r>
          </a:p>
          <a:p>
            <a:r>
              <a:rPr lang="en-US" sz="1600" dirty="0"/>
              <a:t>We all like our </a:t>
            </a:r>
            <a:r>
              <a:rPr lang="en-US" sz="1600" dirty="0" err="1"/>
              <a:t>figgy</a:t>
            </a:r>
            <a:r>
              <a:rPr lang="en-US" sz="1600" dirty="0"/>
              <a:t> pudding</a:t>
            </a:r>
          </a:p>
          <a:p>
            <a:r>
              <a:rPr lang="en-US" sz="1600" dirty="0"/>
              <a:t>With all its good cheers</a:t>
            </a:r>
          </a:p>
          <a:p>
            <a:endParaRPr lang="en-US" sz="1600" dirty="0"/>
          </a:p>
          <a:p>
            <a:r>
              <a:rPr lang="en-US" sz="1600" dirty="0"/>
              <a:t>We wish you a merry Christmas</a:t>
            </a:r>
          </a:p>
          <a:p>
            <a:r>
              <a:rPr lang="en-US" sz="1600" dirty="0"/>
              <a:t>We wish you a merry Christmas</a:t>
            </a:r>
          </a:p>
          <a:p>
            <a:r>
              <a:rPr lang="en-US" sz="1600" dirty="0"/>
              <a:t>We wish you a merry Christmas and a happy new year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161912"/>
            <a:ext cx="3202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u="sng" dirty="0"/>
              <a:t>We Wish you a Merry Christmas</a:t>
            </a:r>
          </a:p>
        </p:txBody>
      </p:sp>
    </p:spTree>
    <p:extLst>
      <p:ext uri="{BB962C8B-B14F-4D97-AF65-F5344CB8AC3E}">
        <p14:creationId xmlns:p14="http://schemas.microsoft.com/office/powerpoint/2010/main" val="8218316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851</Words>
  <Application>Microsoft Macintosh PowerPoint</Application>
  <PresentationFormat>On-screen Show (4:3)</PresentationFormat>
  <Paragraphs>87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Arial</vt:lpstr>
      <vt:lpstr>Calibri</vt:lpstr>
      <vt:lpstr>Lora</vt:lpstr>
      <vt:lpstr>Programme</vt:lpstr>
      <vt:lpstr>Office Theme</vt:lpstr>
      <vt:lpstr>Backing Tracks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Esther Humpage</dc:creator>
  <cp:lastModifiedBy>Peter Stuart</cp:lastModifiedBy>
  <cp:revision>9</cp:revision>
  <dcterms:created xsi:type="dcterms:W3CDTF">2019-12-08T10:26:56Z</dcterms:created>
  <dcterms:modified xsi:type="dcterms:W3CDTF">2022-10-28T12:04:48Z</dcterms:modified>
</cp:coreProperties>
</file>