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EB99D-40AD-4EE3-8B3E-86C558210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36363-A01D-4744-86DC-52EE9CF135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05429-E6A8-4160-A0AC-C385AA818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D3E612-2C77-42E5-9A49-9208DC5F7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4C395-55AD-45EC-90D1-468AAEB32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2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289E0-A8D8-4486-BB96-7EB1D56EB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A3163-0FA3-4203-9DC5-2D5271A6C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6A66A-891E-47FC-942C-127CD1C55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703AD-5D2C-4620-B6FB-CAC035C66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C89ED-8345-4E8E-AC95-32D327AF4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3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AB2F7-1C5B-4B20-97A6-B1E6AE2C9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310B06-C1AD-4A02-B703-904D9129A9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0CFB9-8545-4772-9021-47E76A7BE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BC284-9A9D-46E8-B226-E211340E1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0299A-0E2C-4D4E-90F4-BFAC75C41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847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79F26-28A3-489D-A2F2-83CA55B2D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9551B-AE83-44F4-AD8C-4CEEFE4F33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F7ABA0-D2D6-46B9-AFB3-71B9F3DB1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9746A1-AB74-4F5F-AF34-85261BE8D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0109BA-0B5A-45BF-81AA-8AD515F42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CB7687-4BBC-4438-A9AD-804937688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697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90797-E3B9-4DE8-AA25-E86098B10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DCC7D-C9D2-4F04-9245-82661D2E6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7262BC-62E4-4CB7-973D-96A553A0CB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5BFFFC-16D7-4AA2-B6ED-337471BBA6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8B020-BF86-4BD1-A625-26863070B7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A403B3-B819-4783-AF35-AA5D9F432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D30036-27F9-40E1-9857-A10A916F6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B02197-E820-4BF3-9660-000400423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275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9A833-78BE-4B19-882B-B83C43AE3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F3284C-1C67-41F6-98B7-2B3778848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9DBBA8-6CDE-4BAE-AB73-A49A8E3E1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8855D-828E-407C-B775-F05BE89DD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22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735C60-D370-4FE3-83B8-6C217B534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96CD72-7D4A-4218-BD6F-EE98960E6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40F97-6FA7-4D34-87B1-6F9D65BA5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70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698B8-E317-4E1E-B777-8C77D90D5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57FEB-A5A1-4686-9B67-473FACFBC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7FC2D5-6551-47F7-9704-BF6A41AC3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EFE34-595E-47F3-937E-46373F4C8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1CD55E-13EC-40FE-ACB0-EEE7092A6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8A9FA-F3B3-419E-A4FB-01F580EE1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655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08509-5B39-4C39-B240-73AFE4F8B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B878D2-C950-4DBC-8917-305620D6A7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4F1780-8E35-423C-AFCC-B65F4700A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677BCB-1D13-45E3-950A-C8394520E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F55161-1DAD-4923-B2B4-F3030E9FB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7D2304-E28E-4373-87C8-5B87A70F7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69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D4311-5F8F-448F-8FBB-96A77930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F08152-278F-4E15-B2E5-7E4D9E9C33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230EE-355D-4192-AC31-D099A4BB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4F96B6-8ED7-4D9F-B9C0-6B85C91A9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440E7-1F8A-4AC8-9D54-FD8607FFB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816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944C9-90F7-4FE3-83D6-5D2008AA2C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64A899-56F2-45EC-AF89-BD17645C83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7AA79-DF5E-4427-8EA5-B3577D6C8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16E1FB-185B-4329-A06E-1F249C775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A156AF-9A12-48AC-8644-04FDD6CB3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762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603EBE-D0A0-4C43-AB3D-ED2BB81D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92328-F13D-409D-BE94-D22B792D9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DFCF2-5574-47A0-B438-A7812C6414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FC0A8-8568-4BC3-A41B-30939C5D01BC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B4871-3AC6-497A-B75F-C694A4FE2F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9FC53-5172-4867-A2BE-EA7EFC75A5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51004-8B0A-4701-9C0B-7DF1E62D9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778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9F306-B09D-4A14-84EB-66DA2F7164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9" t="3642" b="10221"/>
          <a:stretch/>
        </p:blipFill>
        <p:spPr>
          <a:xfrm>
            <a:off x="1992427" y="1371600"/>
            <a:ext cx="8597589" cy="538603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A0C2714-04E2-4ECF-B143-996E0A0D3AE3}"/>
              </a:ext>
            </a:extLst>
          </p:cNvPr>
          <p:cNvSpPr/>
          <p:nvPr/>
        </p:nvSpPr>
        <p:spPr>
          <a:xfrm>
            <a:off x="1" y="-72929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EYFS </a:t>
            </a:r>
            <a:r>
              <a:rPr lang="en-US" sz="6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Maths</a:t>
            </a:r>
            <a:r>
              <a:rPr lang="en-US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– a guide for parents</a:t>
            </a:r>
            <a:r>
              <a:rPr lang="en-US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5451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C8C3A8-B738-4454-9ECB-0433B0255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171450"/>
            <a:ext cx="1099185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30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3D3998-940E-42C4-AF15-8D2A98087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786" y="0"/>
            <a:ext cx="9252427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AF185D-BEE7-401E-92E9-295BD700EA8F}"/>
              </a:ext>
            </a:extLst>
          </p:cNvPr>
          <p:cNvSpPr txBox="1"/>
          <p:nvPr/>
        </p:nvSpPr>
        <p:spPr>
          <a:xfrm>
            <a:off x="1801368" y="0"/>
            <a:ext cx="8323939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</a:rPr>
              <a:t>We encourage positive attitudes to learning by creating opportunities to develop-</a:t>
            </a:r>
          </a:p>
        </p:txBody>
      </p:sp>
    </p:spTree>
    <p:extLst>
      <p:ext uri="{BB962C8B-B14F-4D97-AF65-F5344CB8AC3E}">
        <p14:creationId xmlns:p14="http://schemas.microsoft.com/office/powerpoint/2010/main" val="4016107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D112C3-1836-4968-8EA8-E02FFFC05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0"/>
            <a:ext cx="10268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69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B9CE0B-A71E-4BF2-AB72-70CC0C052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96" y="0"/>
            <a:ext cx="10524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132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03BB12-3786-4D6E-BB30-080277FF5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928" y="0"/>
            <a:ext cx="104963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793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16A2CE-7DBB-4F11-9AC1-7D1272D0E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504" y="0"/>
            <a:ext cx="9140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839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ABA525-D292-4876-B745-4D793F780C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01"/>
          <a:stretch/>
        </p:blipFill>
        <p:spPr>
          <a:xfrm>
            <a:off x="904771" y="1683834"/>
            <a:ext cx="10628666" cy="50435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C2FE41-5C24-4502-91B4-9C9CD26BCD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6797"/>
          <a:stretch/>
        </p:blipFill>
        <p:spPr>
          <a:xfrm>
            <a:off x="1586261" y="130584"/>
            <a:ext cx="5609062" cy="145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49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6CBF9F-7F6D-41ED-9B52-03D7469C8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179" y="0"/>
            <a:ext cx="9623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5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F52520-C05C-4A1E-9D3E-C126074D40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0"/>
          <a:stretch/>
        </p:blipFill>
        <p:spPr>
          <a:xfrm>
            <a:off x="960120" y="0"/>
            <a:ext cx="10057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876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02126D-9E01-4A45-B1AC-D00F385FD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612" y="0"/>
            <a:ext cx="9204763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253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8C899D-E3DB-426F-82CF-09F5F1D541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48" y="256478"/>
            <a:ext cx="11354124" cy="631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84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EC2F-4301-4271-A5F2-CC07220F2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387" y="38100"/>
            <a:ext cx="9801225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76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54B66A-D2C6-4072-B8A0-3AEE6F8FF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011" y="-1"/>
            <a:ext cx="11319409" cy="668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850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E3FE5C-E9F4-4937-909F-7B6CFCC53B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1" t="400" b="1333"/>
          <a:stretch/>
        </p:blipFill>
        <p:spPr>
          <a:xfrm>
            <a:off x="1308974" y="118872"/>
            <a:ext cx="9574052" cy="673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98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A5D0B0-BCFE-4565-B268-2F77CB69EE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1"/>
          <a:stretch/>
        </p:blipFill>
        <p:spPr>
          <a:xfrm>
            <a:off x="1472184" y="0"/>
            <a:ext cx="9462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313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503872-64F5-465E-9A26-947430832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820" y="-79994"/>
            <a:ext cx="9846525" cy="690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21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CB8071-7B58-406B-8D94-FB7B00F0D0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712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26FBE2-C0F1-4595-BA3C-3B1A0E18A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576" y="-124925"/>
            <a:ext cx="9801922" cy="704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69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957930-4057-4AFC-9351-DDFA4F776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02" y="0"/>
            <a:ext cx="10302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897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FF80EE-810C-4456-9586-D4CF4C3464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171"/>
          <a:stretch/>
        </p:blipFill>
        <p:spPr>
          <a:xfrm>
            <a:off x="1452870" y="139390"/>
            <a:ext cx="9496220" cy="657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698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8355C9-7593-4598-9BD1-9504AF82E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273" y="-220720"/>
            <a:ext cx="9958039" cy="707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9925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A38001-D00A-4A3D-B570-C1FD4E87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87"/>
          <a:stretch/>
        </p:blipFill>
        <p:spPr>
          <a:xfrm>
            <a:off x="64795" y="200722"/>
            <a:ext cx="11727040" cy="662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604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BFA7C1-AC06-493D-B6E7-C6FE1997B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341" y="64234"/>
            <a:ext cx="10619727" cy="679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983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E1F5C2-E141-44CB-89FD-BDE4F8ED7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740" y="122663"/>
            <a:ext cx="9969304" cy="662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66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DED141-759C-4ECF-944E-33B8FDDD6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512" y="89907"/>
            <a:ext cx="7038975" cy="8572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D1D7DB-913F-4DA2-AF64-39815C349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249" y="702178"/>
            <a:ext cx="9790771" cy="34399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83FB94-EB0D-4912-B8D5-A95C35F1C2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248" y="4224184"/>
            <a:ext cx="9378175" cy="263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153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FE101F-006B-4248-ADBF-445EDDA37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63" y="245328"/>
            <a:ext cx="11485167" cy="661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8955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096A16-DCBE-4ECC-9E53-3753B6E71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64" y="78058"/>
            <a:ext cx="11174122" cy="677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4713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D5217B-8F07-4CA1-BD60-093B6C9AB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21" y="0"/>
            <a:ext cx="1075855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002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B2679F-653E-4F3B-B4BE-B8D303221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332" y="20745"/>
            <a:ext cx="9913433" cy="690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8074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50705B-E588-4CFD-8AA7-6F67CCE91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741" y="100362"/>
            <a:ext cx="10778433" cy="664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6803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0A1A8D-6C70-4E44-8CA2-090247E988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516"/>
          <a:stretch/>
        </p:blipFill>
        <p:spPr>
          <a:xfrm>
            <a:off x="1271239" y="-89054"/>
            <a:ext cx="9773266" cy="694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81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2F8829-9CCE-43FA-A3F0-99F4EE0FD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367" y="3887"/>
            <a:ext cx="10103004" cy="6870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656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3096FD-6D15-4498-BF56-109B1FC1E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5" y="9525"/>
            <a:ext cx="977265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478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A8396A-E67F-4B85-98FB-06B21C426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23" y="401446"/>
            <a:ext cx="5222774" cy="24309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653499-1E55-4298-8D93-3420D92DD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8624" y="501912"/>
            <a:ext cx="5977053" cy="585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5722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1D2A26-674F-45B2-B11E-74ACF470D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983" y="0"/>
            <a:ext cx="93140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778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190958-0972-44A8-94ED-FC031012B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424" y="55124"/>
            <a:ext cx="9998167" cy="680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0586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15AA07-46F3-40A3-97DB-E441FFC32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683" y="624468"/>
            <a:ext cx="11306729" cy="5843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05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18</Words>
  <Application>Microsoft Office PowerPoint</Application>
  <PresentationFormat>Widescreen</PresentationFormat>
  <Paragraphs>2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Sweeney</dc:creator>
  <cp:lastModifiedBy>Mrs J Sweeney</cp:lastModifiedBy>
  <cp:revision>12</cp:revision>
  <dcterms:created xsi:type="dcterms:W3CDTF">2020-09-22T13:33:03Z</dcterms:created>
  <dcterms:modified xsi:type="dcterms:W3CDTF">2020-09-22T14:33:43Z</dcterms:modified>
</cp:coreProperties>
</file>