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4" r:id="rId8"/>
    <p:sldId id="263" r:id="rId9"/>
    <p:sldId id="265" r:id="rId10"/>
    <p:sldId id="276" r:id="rId11"/>
    <p:sldId id="277" r:id="rId12"/>
    <p:sldId id="278" r:id="rId13"/>
    <p:sldId id="266" r:id="rId14"/>
    <p:sldId id="272" r:id="rId15"/>
    <p:sldId id="274" r:id="rId16"/>
    <p:sldId id="279" r:id="rId17"/>
    <p:sldId id="27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B12340-5E0B-4C5B-9ABD-AC17EF2C62BD}" v="4" dt="2025-10-01T12:57:24.4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3" d="100"/>
          <a:sy n="83" d="100"/>
        </p:scale>
        <p:origin x="46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J Hyde" userId="a2146b94-7d60-43a6-9a74-0e37f0936ed8" providerId="ADAL" clId="{BB4E0727-DC44-4B63-9711-D398A8842704}"/>
    <pc:docChg chg="undo custSel addSld modSld addMainMaster delMainMaster">
      <pc:chgData name="Mr J Hyde" userId="a2146b94-7d60-43a6-9a74-0e37f0936ed8" providerId="ADAL" clId="{BB4E0727-DC44-4B63-9711-D398A8842704}" dt="2025-09-10T13:47:53.228" v="748" actId="1076"/>
      <pc:docMkLst>
        <pc:docMk/>
      </pc:docMkLst>
      <pc:sldChg chg="addSp delSp modSp mod setBg modClrScheme addAnim setClrOvrMap chgLayout">
        <pc:chgData name="Mr J Hyde" userId="a2146b94-7d60-43a6-9a74-0e37f0936ed8" providerId="ADAL" clId="{BB4E0727-DC44-4B63-9711-D398A8842704}" dt="2025-09-10T13:29:16.903" v="24"/>
        <pc:sldMkLst>
          <pc:docMk/>
          <pc:sldMk cId="109857222" sldId="256"/>
        </pc:sldMkLst>
        <pc:spChg chg="mod ord">
          <ac:chgData name="Mr J Hyde" userId="a2146b94-7d60-43a6-9a74-0e37f0936ed8" providerId="ADAL" clId="{BB4E0727-DC44-4B63-9711-D398A8842704}" dt="2025-09-10T13:29:16.903" v="23" actId="26606"/>
          <ac:spMkLst>
            <pc:docMk/>
            <pc:sldMk cId="109857222" sldId="256"/>
            <ac:spMk id="2" creationId="{00000000-0000-0000-0000-000000000000}"/>
          </ac:spMkLst>
        </pc:spChg>
        <pc:picChg chg="add mod">
          <ac:chgData name="Mr J Hyde" userId="a2146b94-7d60-43a6-9a74-0e37f0936ed8" providerId="ADAL" clId="{BB4E0727-DC44-4B63-9711-D398A8842704}" dt="2025-09-10T13:29:16.903" v="23" actId="26606"/>
          <ac:picMkLst>
            <pc:docMk/>
            <pc:sldMk cId="109857222" sldId="256"/>
            <ac:picMk id="1026" creationId="{1BC602DE-E495-2494-8FDC-B208999101B8}"/>
          </ac:picMkLst>
        </pc:picChg>
      </pc:sldChg>
      <pc:sldChg chg="modSp new mod">
        <pc:chgData name="Mr J Hyde" userId="a2146b94-7d60-43a6-9a74-0e37f0936ed8" providerId="ADAL" clId="{BB4E0727-DC44-4B63-9711-D398A8842704}" dt="2025-09-10T13:35:06.903" v="444" actId="403"/>
        <pc:sldMkLst>
          <pc:docMk/>
          <pc:sldMk cId="1120334389" sldId="257"/>
        </pc:sldMkLst>
        <pc:spChg chg="mod">
          <ac:chgData name="Mr J Hyde" userId="a2146b94-7d60-43a6-9a74-0e37f0936ed8" providerId="ADAL" clId="{BB4E0727-DC44-4B63-9711-D398A8842704}" dt="2025-09-10T13:30:53.690" v="38" actId="2711"/>
          <ac:spMkLst>
            <pc:docMk/>
            <pc:sldMk cId="1120334389" sldId="257"/>
            <ac:spMk id="2" creationId="{CE97FFC8-9432-2369-7FB6-873DDA6FB528}"/>
          </ac:spMkLst>
        </pc:spChg>
        <pc:spChg chg="mod">
          <ac:chgData name="Mr J Hyde" userId="a2146b94-7d60-43a6-9a74-0e37f0936ed8" providerId="ADAL" clId="{BB4E0727-DC44-4B63-9711-D398A8842704}" dt="2025-09-10T13:35:06.903" v="444" actId="403"/>
          <ac:spMkLst>
            <pc:docMk/>
            <pc:sldMk cId="1120334389" sldId="257"/>
            <ac:spMk id="3" creationId="{FF13A121-782F-5942-E31E-A5B8BA182D5E}"/>
          </ac:spMkLst>
        </pc:spChg>
      </pc:sldChg>
      <pc:sldChg chg="modSp new mod">
        <pc:chgData name="Mr J Hyde" userId="a2146b94-7d60-43a6-9a74-0e37f0936ed8" providerId="ADAL" clId="{BB4E0727-DC44-4B63-9711-D398A8842704}" dt="2025-09-10T13:38:36.432" v="697" actId="2711"/>
        <pc:sldMkLst>
          <pc:docMk/>
          <pc:sldMk cId="398532014" sldId="258"/>
        </pc:sldMkLst>
        <pc:spChg chg="mod">
          <ac:chgData name="Mr J Hyde" userId="a2146b94-7d60-43a6-9a74-0e37f0936ed8" providerId="ADAL" clId="{BB4E0727-DC44-4B63-9711-D398A8842704}" dt="2025-09-10T13:38:36.432" v="697" actId="2711"/>
          <ac:spMkLst>
            <pc:docMk/>
            <pc:sldMk cId="398532014" sldId="258"/>
            <ac:spMk id="2" creationId="{D376C342-858C-7286-17FB-407CDFF3514F}"/>
          </ac:spMkLst>
        </pc:spChg>
        <pc:spChg chg="mod">
          <ac:chgData name="Mr J Hyde" userId="a2146b94-7d60-43a6-9a74-0e37f0936ed8" providerId="ADAL" clId="{BB4E0727-DC44-4B63-9711-D398A8842704}" dt="2025-09-10T13:38:28.103" v="696" actId="113"/>
          <ac:spMkLst>
            <pc:docMk/>
            <pc:sldMk cId="398532014" sldId="258"/>
            <ac:spMk id="3" creationId="{D188D262-D75F-94F2-0C7A-3670110C61A2}"/>
          </ac:spMkLst>
        </pc:spChg>
      </pc:sldChg>
      <pc:sldChg chg="addSp delSp modSp new mod">
        <pc:chgData name="Mr J Hyde" userId="a2146b94-7d60-43a6-9a74-0e37f0936ed8" providerId="ADAL" clId="{BB4E0727-DC44-4B63-9711-D398A8842704}" dt="2025-09-10T13:47:53.228" v="748" actId="1076"/>
        <pc:sldMkLst>
          <pc:docMk/>
          <pc:sldMk cId="3025152770" sldId="259"/>
        </pc:sldMkLst>
        <pc:spChg chg="mod">
          <ac:chgData name="Mr J Hyde" userId="a2146b94-7d60-43a6-9a74-0e37f0936ed8" providerId="ADAL" clId="{BB4E0727-DC44-4B63-9711-D398A8842704}" dt="2025-09-10T13:41:27.471" v="728" actId="2711"/>
          <ac:spMkLst>
            <pc:docMk/>
            <pc:sldMk cId="3025152770" sldId="259"/>
            <ac:spMk id="2" creationId="{DC61BB07-BD40-D26A-D0B2-B70E917A70DC}"/>
          </ac:spMkLst>
        </pc:spChg>
        <pc:picChg chg="add mod">
          <ac:chgData name="Mr J Hyde" userId="a2146b94-7d60-43a6-9a74-0e37f0936ed8" providerId="ADAL" clId="{BB4E0727-DC44-4B63-9711-D398A8842704}" dt="2025-09-10T13:42:53.147" v="738" actId="14100"/>
          <ac:picMkLst>
            <pc:docMk/>
            <pc:sldMk cId="3025152770" sldId="259"/>
            <ac:picMk id="9" creationId="{2CDFE5F2-F768-A1F1-ED56-B607A47DEF05}"/>
          </ac:picMkLst>
        </pc:picChg>
        <pc:picChg chg="add mod">
          <ac:chgData name="Mr J Hyde" userId="a2146b94-7d60-43a6-9a74-0e37f0936ed8" providerId="ADAL" clId="{BB4E0727-DC44-4B63-9711-D398A8842704}" dt="2025-09-10T13:47:53.228" v="748" actId="1076"/>
          <ac:picMkLst>
            <pc:docMk/>
            <pc:sldMk cId="3025152770" sldId="259"/>
            <ac:picMk id="11" creationId="{12B9AF98-201D-A08D-45DC-7F3617572C7F}"/>
          </ac:picMkLst>
        </pc:picChg>
      </pc:sldChg>
      <pc:sldChg chg="addSp delSp modSp new mod">
        <pc:chgData name="Mr J Hyde" userId="a2146b94-7d60-43a6-9a74-0e37f0936ed8" providerId="ADAL" clId="{BB4E0727-DC44-4B63-9711-D398A8842704}" dt="2025-09-10T13:43:19.385" v="744" actId="1076"/>
        <pc:sldMkLst>
          <pc:docMk/>
          <pc:sldMk cId="1046009807" sldId="260"/>
        </pc:sldMkLst>
        <pc:picChg chg="add mod">
          <ac:chgData name="Mr J Hyde" userId="a2146b94-7d60-43a6-9a74-0e37f0936ed8" providerId="ADAL" clId="{BB4E0727-DC44-4B63-9711-D398A8842704}" dt="2025-09-10T13:43:19.385" v="744" actId="1076"/>
          <ac:picMkLst>
            <pc:docMk/>
            <pc:sldMk cId="1046009807" sldId="260"/>
            <ac:picMk id="5" creationId="{299221AB-F119-381C-4D87-94DC03D86AB5}"/>
          </ac:picMkLst>
        </pc:picChg>
      </pc:sldChg>
      <pc:sldMasterChg chg="del delSldLayout">
        <pc:chgData name="Mr J Hyde" userId="a2146b94-7d60-43a6-9a74-0e37f0936ed8" providerId="ADAL" clId="{BB4E0727-DC44-4B63-9711-D398A8842704}" dt="2025-09-10T13:29:16.903" v="23" actId="26606"/>
        <pc:sldMasterMkLst>
          <pc:docMk/>
          <pc:sldMasterMk cId="2460954070" sldId="2147483660"/>
        </pc:sldMasterMkLst>
        <pc:sldLayoutChg chg="del">
          <pc:chgData name="Mr J Hyde" userId="a2146b94-7d60-43a6-9a74-0e37f0936ed8" providerId="ADAL" clId="{BB4E0727-DC44-4B63-9711-D398A8842704}" dt="2025-09-10T13:29:16.903" v="23" actId="26606"/>
          <pc:sldLayoutMkLst>
            <pc:docMk/>
            <pc:sldMasterMk cId="2460954070" sldId="2147483660"/>
            <pc:sldLayoutMk cId="2385387890" sldId="2147483661"/>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949138452" sldId="2147483662"/>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2591524520" sldId="2147483663"/>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1203092039" sldId="2147483664"/>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3733172339" sldId="2147483665"/>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3210312558" sldId="2147483666"/>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3146388984" sldId="2147483667"/>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3171841454" sldId="2147483668"/>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1718958274" sldId="2147483669"/>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2202905451" sldId="2147483670"/>
          </pc:sldLayoutMkLst>
        </pc:sldLayoutChg>
        <pc:sldLayoutChg chg="del">
          <pc:chgData name="Mr J Hyde" userId="a2146b94-7d60-43a6-9a74-0e37f0936ed8" providerId="ADAL" clId="{BB4E0727-DC44-4B63-9711-D398A8842704}" dt="2025-09-10T13:29:16.903" v="23" actId="26606"/>
          <pc:sldLayoutMkLst>
            <pc:docMk/>
            <pc:sldMasterMk cId="2460954070" sldId="2147483660"/>
            <pc:sldLayoutMk cId="3479445657" sldId="2147483671"/>
          </pc:sldLayoutMkLst>
        </pc:sldLayoutChg>
      </pc:sldMasterChg>
      <pc:sldMasterChg chg="add replId addSldLayout">
        <pc:chgData name="Mr J Hyde" userId="a2146b94-7d60-43a6-9a74-0e37f0936ed8" providerId="ADAL" clId="{BB4E0727-DC44-4B63-9711-D398A8842704}" dt="2025-09-10T13:29:16.903" v="23" actId="26606"/>
        <pc:sldMasterMkLst>
          <pc:docMk/>
          <pc:sldMasterMk cId="4221520759" sldId="2147483672"/>
        </pc:sldMasterMkLst>
        <pc:sldLayoutChg chg="add">
          <pc:chgData name="Mr J Hyde" userId="a2146b94-7d60-43a6-9a74-0e37f0936ed8" providerId="ADAL" clId="{BB4E0727-DC44-4B63-9711-D398A8842704}" dt="2025-09-10T13:29:16.903" v="23" actId="26606"/>
          <pc:sldLayoutMkLst>
            <pc:docMk/>
            <pc:sldMasterMk cId="4221520759" sldId="2147483672"/>
            <pc:sldLayoutMk cId="38850083" sldId="2147483673"/>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1994010077" sldId="2147483674"/>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130770893" sldId="2147483675"/>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107709112" sldId="2147483676"/>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2705515745" sldId="2147483677"/>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1018938927" sldId="2147483678"/>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2699504960" sldId="2147483679"/>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2707135927" sldId="2147483680"/>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439128782" sldId="2147483681"/>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704986314" sldId="2147483682"/>
          </pc:sldLayoutMkLst>
        </pc:sldLayoutChg>
        <pc:sldLayoutChg chg="add replId">
          <pc:chgData name="Mr J Hyde" userId="a2146b94-7d60-43a6-9a74-0e37f0936ed8" providerId="ADAL" clId="{BB4E0727-DC44-4B63-9711-D398A8842704}" dt="2025-09-10T13:29:16.903" v="23" actId="26606"/>
          <pc:sldLayoutMkLst>
            <pc:docMk/>
            <pc:sldMasterMk cId="4221520759" sldId="2147483672"/>
            <pc:sldLayoutMk cId="385682550" sldId="2147483683"/>
          </pc:sldLayoutMkLst>
        </pc:sldLayoutChg>
      </pc:sldMasterChg>
    </pc:docChg>
  </pc:docChgLst>
  <pc:docChgLst>
    <pc:chgData name="Mr J Hyde" userId="a2146b94-7d60-43a6-9a74-0e37f0936ed8" providerId="ADAL" clId="{63B12340-5E0B-4C5B-9ABD-AC17EF2C62BD}"/>
    <pc:docChg chg="custSel modSld">
      <pc:chgData name="Mr J Hyde" userId="a2146b94-7d60-43a6-9a74-0e37f0936ed8" providerId="ADAL" clId="{63B12340-5E0B-4C5B-9ABD-AC17EF2C62BD}" dt="2025-10-01T12:57:26.949" v="9" actId="1076"/>
      <pc:docMkLst>
        <pc:docMk/>
      </pc:docMkLst>
      <pc:sldChg chg="delSp modSp mod delDesignElem">
        <pc:chgData name="Mr J Hyde" userId="a2146b94-7d60-43a6-9a74-0e37f0936ed8" providerId="ADAL" clId="{63B12340-5E0B-4C5B-9ABD-AC17EF2C62BD}" dt="2025-10-01T12:08:39.004" v="7" actId="1076"/>
        <pc:sldMkLst>
          <pc:docMk/>
          <pc:sldMk cId="109857222" sldId="256"/>
        </pc:sldMkLst>
        <pc:spChg chg="mod">
          <ac:chgData name="Mr J Hyde" userId="a2146b94-7d60-43a6-9a74-0e37f0936ed8" providerId="ADAL" clId="{63B12340-5E0B-4C5B-9ABD-AC17EF2C62BD}" dt="2025-10-01T12:08:39.004" v="7" actId="1076"/>
          <ac:spMkLst>
            <pc:docMk/>
            <pc:sldMk cId="109857222" sldId="256"/>
            <ac:spMk id="2" creationId="{00000000-0000-0000-0000-000000000000}"/>
          </ac:spMkLst>
        </pc:spChg>
        <pc:spChg chg="del">
          <ac:chgData name="Mr J Hyde" userId="a2146b94-7d60-43a6-9a74-0e37f0936ed8" providerId="ADAL" clId="{63B12340-5E0B-4C5B-9ABD-AC17EF2C62BD}" dt="2025-10-01T12:08:24.999" v="2"/>
          <ac:spMkLst>
            <pc:docMk/>
            <pc:sldMk cId="109857222" sldId="256"/>
            <ac:spMk id="1031" creationId="{7A875D55-4A80-43E9-38F6-27E3664939B0}"/>
          </ac:spMkLst>
        </pc:spChg>
        <pc:picChg chg="mod">
          <ac:chgData name="Mr J Hyde" userId="a2146b94-7d60-43a6-9a74-0e37f0936ed8" providerId="ADAL" clId="{63B12340-5E0B-4C5B-9ABD-AC17EF2C62BD}" dt="2025-10-01T12:08:35.142" v="6" actId="1076"/>
          <ac:picMkLst>
            <pc:docMk/>
            <pc:sldMk cId="109857222" sldId="256"/>
            <ac:picMk id="1026" creationId="{1BC602DE-E495-2494-8FDC-B208999101B8}"/>
          </ac:picMkLst>
        </pc:picChg>
      </pc:sldChg>
      <pc:sldChg chg="modSp">
        <pc:chgData name="Mr J Hyde" userId="a2146b94-7d60-43a6-9a74-0e37f0936ed8" providerId="ADAL" clId="{63B12340-5E0B-4C5B-9ABD-AC17EF2C62BD}" dt="2025-10-01T12:08:24.999" v="2"/>
        <pc:sldMkLst>
          <pc:docMk/>
          <pc:sldMk cId="1120334389" sldId="257"/>
        </pc:sldMkLst>
        <pc:spChg chg="mod">
          <ac:chgData name="Mr J Hyde" userId="a2146b94-7d60-43a6-9a74-0e37f0936ed8" providerId="ADAL" clId="{63B12340-5E0B-4C5B-9ABD-AC17EF2C62BD}" dt="2025-10-01T12:08:24.999" v="2"/>
          <ac:spMkLst>
            <pc:docMk/>
            <pc:sldMk cId="1120334389" sldId="257"/>
            <ac:spMk id="2" creationId="{CE97FFC8-9432-2369-7FB6-873DDA6FB528}"/>
          </ac:spMkLst>
        </pc:spChg>
        <pc:spChg chg="mod">
          <ac:chgData name="Mr J Hyde" userId="a2146b94-7d60-43a6-9a74-0e37f0936ed8" providerId="ADAL" clId="{63B12340-5E0B-4C5B-9ABD-AC17EF2C62BD}" dt="2025-10-01T12:08:24.999" v="2"/>
          <ac:spMkLst>
            <pc:docMk/>
            <pc:sldMk cId="1120334389" sldId="257"/>
            <ac:spMk id="3" creationId="{FF13A121-782F-5942-E31E-A5B8BA182D5E}"/>
          </ac:spMkLst>
        </pc:spChg>
      </pc:sldChg>
      <pc:sldChg chg="modSp mod">
        <pc:chgData name="Mr J Hyde" userId="a2146b94-7d60-43a6-9a74-0e37f0936ed8" providerId="ADAL" clId="{63B12340-5E0B-4C5B-9ABD-AC17EF2C62BD}" dt="2025-10-01T12:08:25.131" v="3" actId="27636"/>
        <pc:sldMkLst>
          <pc:docMk/>
          <pc:sldMk cId="398532014" sldId="258"/>
        </pc:sldMkLst>
        <pc:spChg chg="mod">
          <ac:chgData name="Mr J Hyde" userId="a2146b94-7d60-43a6-9a74-0e37f0936ed8" providerId="ADAL" clId="{63B12340-5E0B-4C5B-9ABD-AC17EF2C62BD}" dt="2025-10-01T12:08:24.999" v="2"/>
          <ac:spMkLst>
            <pc:docMk/>
            <pc:sldMk cId="398532014" sldId="258"/>
            <ac:spMk id="2" creationId="{D376C342-858C-7286-17FB-407CDFF3514F}"/>
          </ac:spMkLst>
        </pc:spChg>
        <pc:spChg chg="mod">
          <ac:chgData name="Mr J Hyde" userId="a2146b94-7d60-43a6-9a74-0e37f0936ed8" providerId="ADAL" clId="{63B12340-5E0B-4C5B-9ABD-AC17EF2C62BD}" dt="2025-10-01T12:08:25.131" v="3" actId="27636"/>
          <ac:spMkLst>
            <pc:docMk/>
            <pc:sldMk cId="398532014" sldId="258"/>
            <ac:spMk id="3" creationId="{D188D262-D75F-94F2-0C7A-3670110C61A2}"/>
          </ac:spMkLst>
        </pc:spChg>
      </pc:sldChg>
      <pc:sldChg chg="modSp">
        <pc:chgData name="Mr J Hyde" userId="a2146b94-7d60-43a6-9a74-0e37f0936ed8" providerId="ADAL" clId="{63B12340-5E0B-4C5B-9ABD-AC17EF2C62BD}" dt="2025-10-01T12:08:24.999" v="2"/>
        <pc:sldMkLst>
          <pc:docMk/>
          <pc:sldMk cId="3025152770" sldId="259"/>
        </pc:sldMkLst>
        <pc:spChg chg="mod">
          <ac:chgData name="Mr J Hyde" userId="a2146b94-7d60-43a6-9a74-0e37f0936ed8" providerId="ADAL" clId="{63B12340-5E0B-4C5B-9ABD-AC17EF2C62BD}" dt="2025-10-01T12:08:24.999" v="2"/>
          <ac:spMkLst>
            <pc:docMk/>
            <pc:sldMk cId="3025152770" sldId="259"/>
            <ac:spMk id="2" creationId="{DC61BB07-BD40-D26A-D0B2-B70E917A70DC}"/>
          </ac:spMkLst>
        </pc:spChg>
      </pc:sldChg>
      <pc:sldChg chg="modSp">
        <pc:chgData name="Mr J Hyde" userId="a2146b94-7d60-43a6-9a74-0e37f0936ed8" providerId="ADAL" clId="{63B12340-5E0B-4C5B-9ABD-AC17EF2C62BD}" dt="2025-10-01T12:08:24.999" v="2"/>
        <pc:sldMkLst>
          <pc:docMk/>
          <pc:sldMk cId="1916542045" sldId="261"/>
        </pc:sldMkLst>
        <pc:spChg chg="mod">
          <ac:chgData name="Mr J Hyde" userId="a2146b94-7d60-43a6-9a74-0e37f0936ed8" providerId="ADAL" clId="{63B12340-5E0B-4C5B-9ABD-AC17EF2C62BD}" dt="2025-10-01T12:08:24.999" v="2"/>
          <ac:spMkLst>
            <pc:docMk/>
            <pc:sldMk cId="1916542045" sldId="261"/>
            <ac:spMk id="2" creationId="{5417AE51-2933-2B99-8902-D882B46432D7}"/>
          </ac:spMkLst>
        </pc:spChg>
      </pc:sldChg>
      <pc:sldChg chg="modSp">
        <pc:chgData name="Mr J Hyde" userId="a2146b94-7d60-43a6-9a74-0e37f0936ed8" providerId="ADAL" clId="{63B12340-5E0B-4C5B-9ABD-AC17EF2C62BD}" dt="2025-10-01T12:08:24.999" v="2"/>
        <pc:sldMkLst>
          <pc:docMk/>
          <pc:sldMk cId="4009297402" sldId="263"/>
        </pc:sldMkLst>
        <pc:spChg chg="mod">
          <ac:chgData name="Mr J Hyde" userId="a2146b94-7d60-43a6-9a74-0e37f0936ed8" providerId="ADAL" clId="{63B12340-5E0B-4C5B-9ABD-AC17EF2C62BD}" dt="2025-10-01T12:08:24.999" v="2"/>
          <ac:spMkLst>
            <pc:docMk/>
            <pc:sldMk cId="4009297402" sldId="263"/>
            <ac:spMk id="2" creationId="{BAEDD8E3-7054-A102-93F9-061CEA3EF17F}"/>
          </ac:spMkLst>
        </pc:spChg>
      </pc:sldChg>
      <pc:sldChg chg="modSp">
        <pc:chgData name="Mr J Hyde" userId="a2146b94-7d60-43a6-9a74-0e37f0936ed8" providerId="ADAL" clId="{63B12340-5E0B-4C5B-9ABD-AC17EF2C62BD}" dt="2025-10-01T12:08:24.999" v="2"/>
        <pc:sldMkLst>
          <pc:docMk/>
          <pc:sldMk cId="77895563" sldId="264"/>
        </pc:sldMkLst>
        <pc:spChg chg="mod">
          <ac:chgData name="Mr J Hyde" userId="a2146b94-7d60-43a6-9a74-0e37f0936ed8" providerId="ADAL" clId="{63B12340-5E0B-4C5B-9ABD-AC17EF2C62BD}" dt="2025-10-01T12:08:24.999" v="2"/>
          <ac:spMkLst>
            <pc:docMk/>
            <pc:sldMk cId="77895563" sldId="264"/>
            <ac:spMk id="2" creationId="{E7F5F7CD-6234-C6D8-86A8-A24C27D8FACB}"/>
          </ac:spMkLst>
        </pc:spChg>
      </pc:sldChg>
      <pc:sldChg chg="modSp">
        <pc:chgData name="Mr J Hyde" userId="a2146b94-7d60-43a6-9a74-0e37f0936ed8" providerId="ADAL" clId="{63B12340-5E0B-4C5B-9ABD-AC17EF2C62BD}" dt="2025-10-01T12:08:24.999" v="2"/>
        <pc:sldMkLst>
          <pc:docMk/>
          <pc:sldMk cId="1310228087" sldId="265"/>
        </pc:sldMkLst>
        <pc:spChg chg="mod">
          <ac:chgData name="Mr J Hyde" userId="a2146b94-7d60-43a6-9a74-0e37f0936ed8" providerId="ADAL" clId="{63B12340-5E0B-4C5B-9ABD-AC17EF2C62BD}" dt="2025-10-01T12:08:24.999" v="2"/>
          <ac:spMkLst>
            <pc:docMk/>
            <pc:sldMk cId="1310228087" sldId="265"/>
            <ac:spMk id="2" creationId="{31907916-5A39-F7E8-31CF-B1BECF35925B}"/>
          </ac:spMkLst>
        </pc:spChg>
      </pc:sldChg>
      <pc:sldChg chg="modSp mod">
        <pc:chgData name="Mr J Hyde" userId="a2146b94-7d60-43a6-9a74-0e37f0936ed8" providerId="ADAL" clId="{63B12340-5E0B-4C5B-9ABD-AC17EF2C62BD}" dt="2025-10-01T12:57:26.949" v="9" actId="1076"/>
        <pc:sldMkLst>
          <pc:docMk/>
          <pc:sldMk cId="1437247565" sldId="266"/>
        </pc:sldMkLst>
        <pc:spChg chg="mod">
          <ac:chgData name="Mr J Hyde" userId="a2146b94-7d60-43a6-9a74-0e37f0936ed8" providerId="ADAL" clId="{63B12340-5E0B-4C5B-9ABD-AC17EF2C62BD}" dt="2025-10-01T12:08:24.999" v="2"/>
          <ac:spMkLst>
            <pc:docMk/>
            <pc:sldMk cId="1437247565" sldId="266"/>
            <ac:spMk id="2" creationId="{E1D3B11E-25AA-2A01-BF50-800777425D20}"/>
          </ac:spMkLst>
        </pc:spChg>
        <pc:spChg chg="mod">
          <ac:chgData name="Mr J Hyde" userId="a2146b94-7d60-43a6-9a74-0e37f0936ed8" providerId="ADAL" clId="{63B12340-5E0B-4C5B-9ABD-AC17EF2C62BD}" dt="2025-10-01T12:57:26.949" v="9" actId="1076"/>
          <ac:spMkLst>
            <pc:docMk/>
            <pc:sldMk cId="1437247565" sldId="266"/>
            <ac:spMk id="3" creationId="{8997FED7-1DA4-39FE-E63A-50337EAC9E3A}"/>
          </ac:spMkLst>
        </pc:spChg>
      </pc:sldChg>
      <pc:sldChg chg="modSp">
        <pc:chgData name="Mr J Hyde" userId="a2146b94-7d60-43a6-9a74-0e37f0936ed8" providerId="ADAL" clId="{63B12340-5E0B-4C5B-9ABD-AC17EF2C62BD}" dt="2025-10-01T12:08:24.999" v="2"/>
        <pc:sldMkLst>
          <pc:docMk/>
          <pc:sldMk cId="4209835560" sldId="272"/>
        </pc:sldMkLst>
        <pc:spChg chg="mod">
          <ac:chgData name="Mr J Hyde" userId="a2146b94-7d60-43a6-9a74-0e37f0936ed8" providerId="ADAL" clId="{63B12340-5E0B-4C5B-9ABD-AC17EF2C62BD}" dt="2025-10-01T12:08:24.999" v="2"/>
          <ac:spMkLst>
            <pc:docMk/>
            <pc:sldMk cId="4209835560" sldId="272"/>
            <ac:spMk id="2" creationId="{3B605B04-329B-5AFC-518B-4FA10957F3AC}"/>
          </ac:spMkLst>
        </pc:spChg>
      </pc:sldChg>
      <pc:sldChg chg="modSp">
        <pc:chgData name="Mr J Hyde" userId="a2146b94-7d60-43a6-9a74-0e37f0936ed8" providerId="ADAL" clId="{63B12340-5E0B-4C5B-9ABD-AC17EF2C62BD}" dt="2025-10-01T12:08:24.999" v="2"/>
        <pc:sldMkLst>
          <pc:docMk/>
          <pc:sldMk cId="3074902137" sldId="274"/>
        </pc:sldMkLst>
        <pc:spChg chg="mod">
          <ac:chgData name="Mr J Hyde" userId="a2146b94-7d60-43a6-9a74-0e37f0936ed8" providerId="ADAL" clId="{63B12340-5E0B-4C5B-9ABD-AC17EF2C62BD}" dt="2025-10-01T12:08:24.999" v="2"/>
          <ac:spMkLst>
            <pc:docMk/>
            <pc:sldMk cId="3074902137" sldId="274"/>
            <ac:spMk id="2" creationId="{922FC839-19C5-0602-AC6D-4FE59B3D30A7}"/>
          </ac:spMkLst>
        </pc:spChg>
      </pc:sldChg>
      <pc:sldChg chg="modSp">
        <pc:chgData name="Mr J Hyde" userId="a2146b94-7d60-43a6-9a74-0e37f0936ed8" providerId="ADAL" clId="{63B12340-5E0B-4C5B-9ABD-AC17EF2C62BD}" dt="2025-10-01T12:08:24.999" v="2"/>
        <pc:sldMkLst>
          <pc:docMk/>
          <pc:sldMk cId="2915693488" sldId="275"/>
        </pc:sldMkLst>
        <pc:spChg chg="mod">
          <ac:chgData name="Mr J Hyde" userId="a2146b94-7d60-43a6-9a74-0e37f0936ed8" providerId="ADAL" clId="{63B12340-5E0B-4C5B-9ABD-AC17EF2C62BD}" dt="2025-10-01T12:08:24.999" v="2"/>
          <ac:spMkLst>
            <pc:docMk/>
            <pc:sldMk cId="2915693488" sldId="275"/>
            <ac:spMk id="2" creationId="{208E1431-CF8D-C97C-3B58-39C17C6FBCBC}"/>
          </ac:spMkLst>
        </pc:spChg>
      </pc:sldChg>
      <pc:sldChg chg="modSp">
        <pc:chgData name="Mr J Hyde" userId="a2146b94-7d60-43a6-9a74-0e37f0936ed8" providerId="ADAL" clId="{63B12340-5E0B-4C5B-9ABD-AC17EF2C62BD}" dt="2025-10-01T12:08:24.999" v="2"/>
        <pc:sldMkLst>
          <pc:docMk/>
          <pc:sldMk cId="2947828753" sldId="276"/>
        </pc:sldMkLst>
        <pc:spChg chg="mod">
          <ac:chgData name="Mr J Hyde" userId="a2146b94-7d60-43a6-9a74-0e37f0936ed8" providerId="ADAL" clId="{63B12340-5E0B-4C5B-9ABD-AC17EF2C62BD}" dt="2025-10-01T12:08:24.999" v="2"/>
          <ac:spMkLst>
            <pc:docMk/>
            <pc:sldMk cId="2947828753" sldId="276"/>
            <ac:spMk id="2" creationId="{83664D4B-2609-0A8C-5CB9-9C2EF5B1CB2D}"/>
          </ac:spMkLst>
        </pc:spChg>
      </pc:sldChg>
      <pc:sldChg chg="modSp">
        <pc:chgData name="Mr J Hyde" userId="a2146b94-7d60-43a6-9a74-0e37f0936ed8" providerId="ADAL" clId="{63B12340-5E0B-4C5B-9ABD-AC17EF2C62BD}" dt="2025-10-01T12:08:24.999" v="2"/>
        <pc:sldMkLst>
          <pc:docMk/>
          <pc:sldMk cId="1385928798" sldId="277"/>
        </pc:sldMkLst>
        <pc:spChg chg="mod">
          <ac:chgData name="Mr J Hyde" userId="a2146b94-7d60-43a6-9a74-0e37f0936ed8" providerId="ADAL" clId="{63B12340-5E0B-4C5B-9ABD-AC17EF2C62BD}" dt="2025-10-01T12:08:24.999" v="2"/>
          <ac:spMkLst>
            <pc:docMk/>
            <pc:sldMk cId="1385928798" sldId="277"/>
            <ac:spMk id="2" creationId="{A75D1FBC-42E3-FC04-8E70-E863EF9BC932}"/>
          </ac:spMkLst>
        </pc:spChg>
      </pc:sldChg>
      <pc:sldChg chg="modSp mod">
        <pc:chgData name="Mr J Hyde" userId="a2146b94-7d60-43a6-9a74-0e37f0936ed8" providerId="ADAL" clId="{63B12340-5E0B-4C5B-9ABD-AC17EF2C62BD}" dt="2025-10-01T12:08:25.131" v="4" actId="27636"/>
        <pc:sldMkLst>
          <pc:docMk/>
          <pc:sldMk cId="3689234214" sldId="278"/>
        </pc:sldMkLst>
        <pc:spChg chg="mod">
          <ac:chgData name="Mr J Hyde" userId="a2146b94-7d60-43a6-9a74-0e37f0936ed8" providerId="ADAL" clId="{63B12340-5E0B-4C5B-9ABD-AC17EF2C62BD}" dt="2025-10-01T12:08:24.999" v="2"/>
          <ac:spMkLst>
            <pc:docMk/>
            <pc:sldMk cId="3689234214" sldId="278"/>
            <ac:spMk id="2" creationId="{0F65BC75-DDC1-A117-5CBD-3563B450A8B3}"/>
          </ac:spMkLst>
        </pc:spChg>
        <pc:spChg chg="mod">
          <ac:chgData name="Mr J Hyde" userId="a2146b94-7d60-43a6-9a74-0e37f0936ed8" providerId="ADAL" clId="{63B12340-5E0B-4C5B-9ABD-AC17EF2C62BD}" dt="2025-10-01T12:08:25.131" v="4" actId="27636"/>
          <ac:spMkLst>
            <pc:docMk/>
            <pc:sldMk cId="3689234214" sldId="278"/>
            <ac:spMk id="3" creationId="{11A90D88-F15F-BCAB-53CF-A8D515235FEB}"/>
          </ac:spMkLst>
        </pc:spChg>
      </pc:sldChg>
      <pc:sldChg chg="delSp delDesignElem">
        <pc:chgData name="Mr J Hyde" userId="a2146b94-7d60-43a6-9a74-0e37f0936ed8" providerId="ADAL" clId="{63B12340-5E0B-4C5B-9ABD-AC17EF2C62BD}" dt="2025-10-01T12:08:24.999" v="2"/>
        <pc:sldMkLst>
          <pc:docMk/>
          <pc:sldMk cId="1092337772" sldId="279"/>
        </pc:sldMkLst>
        <pc:spChg chg="del">
          <ac:chgData name="Mr J Hyde" userId="a2146b94-7d60-43a6-9a74-0e37f0936ed8" providerId="ADAL" clId="{63B12340-5E0B-4C5B-9ABD-AC17EF2C62BD}" dt="2025-10-01T12:08:24.999" v="2"/>
          <ac:spMkLst>
            <pc:docMk/>
            <pc:sldMk cId="1092337772" sldId="279"/>
            <ac:spMk id="8" creationId="{35D3817B-01DA-DCDA-FA18-49D6FF003762}"/>
          </ac:spMkLst>
        </pc:spChg>
      </pc:sldChg>
    </pc:docChg>
  </pc:docChgLst>
  <pc:docChgLst>
    <pc:chgData name="Mr J Hyde" userId="a2146b94-7d60-43a6-9a74-0e37f0936ed8" providerId="ADAL" clId="{323614A5-E1F9-4AF2-BA8D-DB9A8A51E4C8}"/>
    <pc:docChg chg="undo custSel addSld delSld modSld sldOrd">
      <pc:chgData name="Mr J Hyde" userId="a2146b94-7d60-43a6-9a74-0e37f0936ed8" providerId="ADAL" clId="{323614A5-E1F9-4AF2-BA8D-DB9A8A51E4C8}" dt="2025-09-29T14:06:54.548" v="2282" actId="962"/>
      <pc:docMkLst>
        <pc:docMk/>
      </pc:docMkLst>
      <pc:sldChg chg="modAnim">
        <pc:chgData name="Mr J Hyde" userId="a2146b94-7d60-43a6-9a74-0e37f0936ed8" providerId="ADAL" clId="{323614A5-E1F9-4AF2-BA8D-DB9A8A51E4C8}" dt="2025-09-29T13:52:29.397" v="1887"/>
        <pc:sldMkLst>
          <pc:docMk/>
          <pc:sldMk cId="1120334389" sldId="257"/>
        </pc:sldMkLst>
      </pc:sldChg>
      <pc:sldChg chg="modAnim">
        <pc:chgData name="Mr J Hyde" userId="a2146b94-7d60-43a6-9a74-0e37f0936ed8" providerId="ADAL" clId="{323614A5-E1F9-4AF2-BA8D-DB9A8A51E4C8}" dt="2025-09-29T13:52:45.923" v="1891"/>
        <pc:sldMkLst>
          <pc:docMk/>
          <pc:sldMk cId="398532014" sldId="258"/>
        </pc:sldMkLst>
      </pc:sldChg>
      <pc:sldChg chg="modSp mod modAnim">
        <pc:chgData name="Mr J Hyde" userId="a2146b94-7d60-43a6-9a74-0e37f0936ed8" providerId="ADAL" clId="{323614A5-E1F9-4AF2-BA8D-DB9A8A51E4C8}" dt="2025-09-29T13:52:50.630" v="1893"/>
        <pc:sldMkLst>
          <pc:docMk/>
          <pc:sldMk cId="3025152770" sldId="259"/>
        </pc:sldMkLst>
        <pc:picChg chg="mod">
          <ac:chgData name="Mr J Hyde" userId="a2146b94-7d60-43a6-9a74-0e37f0936ed8" providerId="ADAL" clId="{323614A5-E1F9-4AF2-BA8D-DB9A8A51E4C8}" dt="2025-09-23T14:11:33.687" v="3" actId="1076"/>
          <ac:picMkLst>
            <pc:docMk/>
            <pc:sldMk cId="3025152770" sldId="259"/>
            <ac:picMk id="9" creationId="{2CDFE5F2-F768-A1F1-ED56-B607A47DEF05}"/>
          </ac:picMkLst>
        </pc:picChg>
        <pc:picChg chg="mod">
          <ac:chgData name="Mr J Hyde" userId="a2146b94-7d60-43a6-9a74-0e37f0936ed8" providerId="ADAL" clId="{323614A5-E1F9-4AF2-BA8D-DB9A8A51E4C8}" dt="2025-09-23T14:11:36.925" v="4" actId="1076"/>
          <ac:picMkLst>
            <pc:docMk/>
            <pc:sldMk cId="3025152770" sldId="259"/>
            <ac:picMk id="11" creationId="{12B9AF98-201D-A08D-45DC-7F3617572C7F}"/>
          </ac:picMkLst>
        </pc:picChg>
      </pc:sldChg>
      <pc:sldChg chg="delSp modSp mod">
        <pc:chgData name="Mr J Hyde" userId="a2146b94-7d60-43a6-9a74-0e37f0936ed8" providerId="ADAL" clId="{323614A5-E1F9-4AF2-BA8D-DB9A8A51E4C8}" dt="2025-09-23T14:11:25.618" v="2" actId="1076"/>
        <pc:sldMkLst>
          <pc:docMk/>
          <pc:sldMk cId="1046009807" sldId="260"/>
        </pc:sldMkLst>
        <pc:picChg chg="mod">
          <ac:chgData name="Mr J Hyde" userId="a2146b94-7d60-43a6-9a74-0e37f0936ed8" providerId="ADAL" clId="{323614A5-E1F9-4AF2-BA8D-DB9A8A51E4C8}" dt="2025-09-23T14:11:25.618" v="2" actId="1076"/>
          <ac:picMkLst>
            <pc:docMk/>
            <pc:sldMk cId="1046009807" sldId="260"/>
            <ac:picMk id="5" creationId="{299221AB-F119-381C-4D87-94DC03D86AB5}"/>
          </ac:picMkLst>
        </pc:picChg>
      </pc:sldChg>
      <pc:sldChg chg="addSp delSp modSp new mod modAnim">
        <pc:chgData name="Mr J Hyde" userId="a2146b94-7d60-43a6-9a74-0e37f0936ed8" providerId="ADAL" clId="{323614A5-E1F9-4AF2-BA8D-DB9A8A51E4C8}" dt="2025-09-29T13:53:09.952" v="1899"/>
        <pc:sldMkLst>
          <pc:docMk/>
          <pc:sldMk cId="1916542045" sldId="261"/>
        </pc:sldMkLst>
        <pc:spChg chg="add del mod">
          <ac:chgData name="Mr J Hyde" userId="a2146b94-7d60-43a6-9a74-0e37f0936ed8" providerId="ADAL" clId="{323614A5-E1F9-4AF2-BA8D-DB9A8A51E4C8}" dt="2025-09-23T14:11:54.097" v="20" actId="2711"/>
          <ac:spMkLst>
            <pc:docMk/>
            <pc:sldMk cId="1916542045" sldId="261"/>
            <ac:spMk id="2" creationId="{5417AE51-2933-2B99-8902-D882B46432D7}"/>
          </ac:spMkLst>
        </pc:spChg>
        <pc:spChg chg="add mod">
          <ac:chgData name="Mr J Hyde" userId="a2146b94-7d60-43a6-9a74-0e37f0936ed8" providerId="ADAL" clId="{323614A5-E1F9-4AF2-BA8D-DB9A8A51E4C8}" dt="2025-09-23T14:16:14.141" v="114" actId="20577"/>
          <ac:spMkLst>
            <pc:docMk/>
            <pc:sldMk cId="1916542045" sldId="261"/>
            <ac:spMk id="4" creationId="{9BA76B38-CFF3-22E5-5852-7C33420971AA}"/>
          </ac:spMkLst>
        </pc:spChg>
        <pc:spChg chg="add mod">
          <ac:chgData name="Mr J Hyde" userId="a2146b94-7d60-43a6-9a74-0e37f0936ed8" providerId="ADAL" clId="{323614A5-E1F9-4AF2-BA8D-DB9A8A51E4C8}" dt="2025-09-23T14:15:29.819" v="72" actId="1076"/>
          <ac:spMkLst>
            <pc:docMk/>
            <pc:sldMk cId="1916542045" sldId="261"/>
            <ac:spMk id="5" creationId="{15239C4B-0E25-7123-09B0-5FBE81C4E45B}"/>
          </ac:spMkLst>
        </pc:spChg>
        <pc:spChg chg="add mod">
          <ac:chgData name="Mr J Hyde" userId="a2146b94-7d60-43a6-9a74-0e37f0936ed8" providerId="ADAL" clId="{323614A5-E1F9-4AF2-BA8D-DB9A8A51E4C8}" dt="2025-09-23T14:15:25.197" v="70" actId="1076"/>
          <ac:spMkLst>
            <pc:docMk/>
            <pc:sldMk cId="1916542045" sldId="261"/>
            <ac:spMk id="6" creationId="{8E433452-B48B-8F9A-BB10-62D21439BA85}"/>
          </ac:spMkLst>
        </pc:spChg>
        <pc:spChg chg="add mod">
          <ac:chgData name="Mr J Hyde" userId="a2146b94-7d60-43a6-9a74-0e37f0936ed8" providerId="ADAL" clId="{323614A5-E1F9-4AF2-BA8D-DB9A8A51E4C8}" dt="2025-09-23T14:15:22.306" v="69" actId="20577"/>
          <ac:spMkLst>
            <pc:docMk/>
            <pc:sldMk cId="1916542045" sldId="261"/>
            <ac:spMk id="7" creationId="{56599EDC-4E63-EACA-D369-B6CD3287471B}"/>
          </ac:spMkLst>
        </pc:spChg>
        <pc:picChg chg="add mod">
          <ac:chgData name="Mr J Hyde" userId="a2146b94-7d60-43a6-9a74-0e37f0936ed8" providerId="ADAL" clId="{323614A5-E1F9-4AF2-BA8D-DB9A8A51E4C8}" dt="2025-09-23T14:13:27.455" v="26" actId="1076"/>
          <ac:picMkLst>
            <pc:docMk/>
            <pc:sldMk cId="1916542045" sldId="261"/>
            <ac:picMk id="1026" creationId="{EBDAC095-08EA-B258-22FE-6DAD25753F55}"/>
          </ac:picMkLst>
        </pc:picChg>
        <pc:picChg chg="add mod">
          <ac:chgData name="Mr J Hyde" userId="a2146b94-7d60-43a6-9a74-0e37f0936ed8" providerId="ADAL" clId="{323614A5-E1F9-4AF2-BA8D-DB9A8A51E4C8}" dt="2025-09-23T14:14:29.513" v="43" actId="1076"/>
          <ac:picMkLst>
            <pc:docMk/>
            <pc:sldMk cId="1916542045" sldId="261"/>
            <ac:picMk id="1028" creationId="{A5EC78A0-D009-9FE7-EDF9-F009CD37DD6D}"/>
          </ac:picMkLst>
        </pc:picChg>
        <pc:picChg chg="add mod">
          <ac:chgData name="Mr J Hyde" userId="a2146b94-7d60-43a6-9a74-0e37f0936ed8" providerId="ADAL" clId="{323614A5-E1F9-4AF2-BA8D-DB9A8A51E4C8}" dt="2025-09-23T14:14:44.301" v="49" actId="1076"/>
          <ac:picMkLst>
            <pc:docMk/>
            <pc:sldMk cId="1916542045" sldId="261"/>
            <ac:picMk id="1030" creationId="{69F77E5E-BF0B-9B63-5D1C-E5FEED04E4C5}"/>
          </ac:picMkLst>
        </pc:picChg>
        <pc:picChg chg="add mod">
          <ac:chgData name="Mr J Hyde" userId="a2146b94-7d60-43a6-9a74-0e37f0936ed8" providerId="ADAL" clId="{323614A5-E1F9-4AF2-BA8D-DB9A8A51E4C8}" dt="2025-09-23T14:14:39.584" v="47" actId="1076"/>
          <ac:picMkLst>
            <pc:docMk/>
            <pc:sldMk cId="1916542045" sldId="261"/>
            <ac:picMk id="1032" creationId="{C440085F-677E-B51F-111D-DE9B3007FA99}"/>
          </ac:picMkLst>
        </pc:picChg>
      </pc:sldChg>
      <pc:sldChg chg="new del">
        <pc:chgData name="Mr J Hyde" userId="a2146b94-7d60-43a6-9a74-0e37f0936ed8" providerId="ADAL" clId="{323614A5-E1F9-4AF2-BA8D-DB9A8A51E4C8}" dt="2025-09-23T14:31:38.077" v="203" actId="47"/>
        <pc:sldMkLst>
          <pc:docMk/>
          <pc:sldMk cId="696891404" sldId="262"/>
        </pc:sldMkLst>
      </pc:sldChg>
      <pc:sldChg chg="addSp delSp modSp new mod modAnim">
        <pc:chgData name="Mr J Hyde" userId="a2146b94-7d60-43a6-9a74-0e37f0936ed8" providerId="ADAL" clId="{323614A5-E1F9-4AF2-BA8D-DB9A8A51E4C8}" dt="2025-09-23T14:33:22.785" v="242" actId="1076"/>
        <pc:sldMkLst>
          <pc:docMk/>
          <pc:sldMk cId="4009297402" sldId="263"/>
        </pc:sldMkLst>
        <pc:spChg chg="mod">
          <ac:chgData name="Mr J Hyde" userId="a2146b94-7d60-43a6-9a74-0e37f0936ed8" providerId="ADAL" clId="{323614A5-E1F9-4AF2-BA8D-DB9A8A51E4C8}" dt="2025-09-23T14:31:26.620" v="198" actId="20577"/>
          <ac:spMkLst>
            <pc:docMk/>
            <pc:sldMk cId="4009297402" sldId="263"/>
            <ac:spMk id="2" creationId="{BAEDD8E3-7054-A102-93F9-061CEA3EF17F}"/>
          </ac:spMkLst>
        </pc:spChg>
        <pc:spChg chg="add mod">
          <ac:chgData name="Mr J Hyde" userId="a2146b94-7d60-43a6-9a74-0e37f0936ed8" providerId="ADAL" clId="{323614A5-E1F9-4AF2-BA8D-DB9A8A51E4C8}" dt="2025-09-23T14:31:21.076" v="190" actId="1076"/>
          <ac:spMkLst>
            <pc:docMk/>
            <pc:sldMk cId="4009297402" sldId="263"/>
            <ac:spMk id="7" creationId="{3872CF69-9EF9-CD6B-DA75-AC659A443252}"/>
          </ac:spMkLst>
        </pc:spChg>
        <pc:spChg chg="add mod">
          <ac:chgData name="Mr J Hyde" userId="a2146b94-7d60-43a6-9a74-0e37f0936ed8" providerId="ADAL" clId="{323614A5-E1F9-4AF2-BA8D-DB9A8A51E4C8}" dt="2025-09-23T14:31:18.415" v="189" actId="1076"/>
          <ac:spMkLst>
            <pc:docMk/>
            <pc:sldMk cId="4009297402" sldId="263"/>
            <ac:spMk id="10" creationId="{2B8022F5-95DF-CB24-A535-6F1D8A1B0D32}"/>
          </ac:spMkLst>
        </pc:spChg>
        <pc:spChg chg="add mod">
          <ac:chgData name="Mr J Hyde" userId="a2146b94-7d60-43a6-9a74-0e37f0936ed8" providerId="ADAL" clId="{323614A5-E1F9-4AF2-BA8D-DB9A8A51E4C8}" dt="2025-09-23T14:31:12.327" v="188" actId="14100"/>
          <ac:spMkLst>
            <pc:docMk/>
            <pc:sldMk cId="4009297402" sldId="263"/>
            <ac:spMk id="11" creationId="{7721BFD8-ED0B-71BF-BEAE-A2F478246D0C}"/>
          </ac:spMkLst>
        </pc:spChg>
        <pc:spChg chg="add mod">
          <ac:chgData name="Mr J Hyde" userId="a2146b94-7d60-43a6-9a74-0e37f0936ed8" providerId="ADAL" clId="{323614A5-E1F9-4AF2-BA8D-DB9A8A51E4C8}" dt="2025-09-23T14:33:22.785" v="242" actId="1076"/>
          <ac:spMkLst>
            <pc:docMk/>
            <pc:sldMk cId="4009297402" sldId="263"/>
            <ac:spMk id="12" creationId="{8097B174-B459-C633-E1FA-186075BF7AF2}"/>
          </ac:spMkLst>
        </pc:spChg>
      </pc:sldChg>
      <pc:sldChg chg="addSp delSp modSp add mod ord delAnim modAnim">
        <pc:chgData name="Mr J Hyde" userId="a2146b94-7d60-43a6-9a74-0e37f0936ed8" providerId="ADAL" clId="{323614A5-E1F9-4AF2-BA8D-DB9A8A51E4C8}" dt="2025-09-29T13:53:38.629" v="1905"/>
        <pc:sldMkLst>
          <pc:docMk/>
          <pc:sldMk cId="77895563" sldId="264"/>
        </pc:sldMkLst>
        <pc:spChg chg="mod">
          <ac:chgData name="Mr J Hyde" userId="a2146b94-7d60-43a6-9a74-0e37f0936ed8" providerId="ADAL" clId="{323614A5-E1F9-4AF2-BA8D-DB9A8A51E4C8}" dt="2025-09-23T14:31:52.664" v="214" actId="20577"/>
          <ac:spMkLst>
            <pc:docMk/>
            <pc:sldMk cId="77895563" sldId="264"/>
            <ac:spMk id="2" creationId="{E7F5F7CD-6234-C6D8-86A8-A24C27D8FACB}"/>
          </ac:spMkLst>
        </pc:spChg>
        <pc:spChg chg="add mod">
          <ac:chgData name="Mr J Hyde" userId="a2146b94-7d60-43a6-9a74-0e37f0936ed8" providerId="ADAL" clId="{323614A5-E1F9-4AF2-BA8D-DB9A8A51E4C8}" dt="2025-09-23T14:33:30.993" v="248" actId="20577"/>
          <ac:spMkLst>
            <pc:docMk/>
            <pc:sldMk cId="77895563" sldId="264"/>
            <ac:spMk id="3" creationId="{C7E3CF4D-90D7-D5FB-6476-D50143335340}"/>
          </ac:spMkLst>
        </pc:spChg>
        <pc:spChg chg="add mod">
          <ac:chgData name="Mr J Hyde" userId="a2146b94-7d60-43a6-9a74-0e37f0936ed8" providerId="ADAL" clId="{323614A5-E1F9-4AF2-BA8D-DB9A8A51E4C8}" dt="2025-09-23T14:38:35.922" v="387" actId="403"/>
          <ac:spMkLst>
            <pc:docMk/>
            <pc:sldMk cId="77895563" sldId="264"/>
            <ac:spMk id="6" creationId="{821DCC7A-50E9-415B-F084-F084E096AF85}"/>
          </ac:spMkLst>
        </pc:spChg>
        <pc:picChg chg="add mod">
          <ac:chgData name="Mr J Hyde" userId="a2146b94-7d60-43a6-9a74-0e37f0936ed8" providerId="ADAL" clId="{323614A5-E1F9-4AF2-BA8D-DB9A8A51E4C8}" dt="2025-09-23T14:33:47.947" v="253" actId="1076"/>
          <ac:picMkLst>
            <pc:docMk/>
            <pc:sldMk cId="77895563" sldId="264"/>
            <ac:picMk id="5" creationId="{F71BCDD4-FA73-8FCA-B334-4FB34EE84D82}"/>
          </ac:picMkLst>
        </pc:picChg>
      </pc:sldChg>
      <pc:sldChg chg="new del">
        <pc:chgData name="Mr J Hyde" userId="a2146b94-7d60-43a6-9a74-0e37f0936ed8" providerId="ADAL" clId="{323614A5-E1F9-4AF2-BA8D-DB9A8A51E4C8}" dt="2025-09-23T14:31:42.889" v="205" actId="2696"/>
        <pc:sldMkLst>
          <pc:docMk/>
          <pc:sldMk cId="2831199130" sldId="264"/>
        </pc:sldMkLst>
      </pc:sldChg>
      <pc:sldChg chg="addSp delSp modSp new del mod">
        <pc:chgData name="Mr J Hyde" userId="a2146b94-7d60-43a6-9a74-0e37f0936ed8" providerId="ADAL" clId="{323614A5-E1F9-4AF2-BA8D-DB9A8A51E4C8}" dt="2025-09-23T14:31:37.278" v="202" actId="47"/>
        <pc:sldMkLst>
          <pc:docMk/>
          <pc:sldMk cId="4109581799" sldId="264"/>
        </pc:sldMkLst>
      </pc:sldChg>
      <pc:sldChg chg="addSp modSp add mod ord modAnim">
        <pc:chgData name="Mr J Hyde" userId="a2146b94-7d60-43a6-9a74-0e37f0936ed8" providerId="ADAL" clId="{323614A5-E1F9-4AF2-BA8D-DB9A8A51E4C8}" dt="2025-09-29T13:53:50.123" v="1906"/>
        <pc:sldMkLst>
          <pc:docMk/>
          <pc:sldMk cId="1310228087" sldId="265"/>
        </pc:sldMkLst>
        <pc:spChg chg="mod">
          <ac:chgData name="Mr J Hyde" userId="a2146b94-7d60-43a6-9a74-0e37f0936ed8" providerId="ADAL" clId="{323614A5-E1F9-4AF2-BA8D-DB9A8A51E4C8}" dt="2025-09-23T14:49:27.735" v="397" actId="20577"/>
          <ac:spMkLst>
            <pc:docMk/>
            <pc:sldMk cId="1310228087" sldId="265"/>
            <ac:spMk id="2" creationId="{31907916-5A39-F7E8-31CF-B1BECF35925B}"/>
          </ac:spMkLst>
        </pc:spChg>
        <pc:spChg chg="add mod">
          <ac:chgData name="Mr J Hyde" userId="a2146b94-7d60-43a6-9a74-0e37f0936ed8" providerId="ADAL" clId="{323614A5-E1F9-4AF2-BA8D-DB9A8A51E4C8}" dt="2025-09-23T14:56:36.769" v="508" actId="208"/>
          <ac:spMkLst>
            <pc:docMk/>
            <pc:sldMk cId="1310228087" sldId="265"/>
            <ac:spMk id="4" creationId="{FD667074-53D8-562D-B78A-148DD73726BB}"/>
          </ac:spMkLst>
        </pc:spChg>
        <pc:spChg chg="mod">
          <ac:chgData name="Mr J Hyde" userId="a2146b94-7d60-43a6-9a74-0e37f0936ed8" providerId="ADAL" clId="{323614A5-E1F9-4AF2-BA8D-DB9A8A51E4C8}" dt="2025-09-23T14:56:29.727" v="507" actId="1076"/>
          <ac:spMkLst>
            <pc:docMk/>
            <pc:sldMk cId="1310228087" sldId="265"/>
            <ac:spMk id="7" creationId="{5225F909-6FB0-372E-F7B7-41CDCACB4A47}"/>
          </ac:spMkLst>
        </pc:spChg>
        <pc:spChg chg="mod">
          <ac:chgData name="Mr J Hyde" userId="a2146b94-7d60-43a6-9a74-0e37f0936ed8" providerId="ADAL" clId="{323614A5-E1F9-4AF2-BA8D-DB9A8A51E4C8}" dt="2025-09-23T14:56:10.298" v="468" actId="1076"/>
          <ac:spMkLst>
            <pc:docMk/>
            <pc:sldMk cId="1310228087" sldId="265"/>
            <ac:spMk id="10" creationId="{FD835ACE-749D-5684-E848-7EF1D7592ACC}"/>
          </ac:spMkLst>
        </pc:spChg>
        <pc:spChg chg="mod">
          <ac:chgData name="Mr J Hyde" userId="a2146b94-7d60-43a6-9a74-0e37f0936ed8" providerId="ADAL" clId="{323614A5-E1F9-4AF2-BA8D-DB9A8A51E4C8}" dt="2025-09-23T14:56:11.738" v="469" actId="1076"/>
          <ac:spMkLst>
            <pc:docMk/>
            <pc:sldMk cId="1310228087" sldId="265"/>
            <ac:spMk id="11" creationId="{679B1647-552E-6D9E-3A8B-9BA9A4A2F891}"/>
          </ac:spMkLst>
        </pc:spChg>
        <pc:spChg chg="mod">
          <ac:chgData name="Mr J Hyde" userId="a2146b94-7d60-43a6-9a74-0e37f0936ed8" providerId="ADAL" clId="{323614A5-E1F9-4AF2-BA8D-DB9A8A51E4C8}" dt="2025-09-23T14:53:45.996" v="433" actId="20577"/>
          <ac:spMkLst>
            <pc:docMk/>
            <pc:sldMk cId="1310228087" sldId="265"/>
            <ac:spMk id="12" creationId="{738A9144-ADFC-DEF3-F93E-BCE6FA900351}"/>
          </ac:spMkLst>
        </pc:spChg>
      </pc:sldChg>
      <pc:sldChg chg="addSp delSp modSp new mod modAnim">
        <pc:chgData name="Mr J Hyde" userId="a2146b94-7d60-43a6-9a74-0e37f0936ed8" providerId="ADAL" clId="{323614A5-E1F9-4AF2-BA8D-DB9A8A51E4C8}" dt="2025-09-29T13:57:24.400" v="2201"/>
        <pc:sldMkLst>
          <pc:docMk/>
          <pc:sldMk cId="1437247565" sldId="266"/>
        </pc:sldMkLst>
        <pc:spChg chg="mod">
          <ac:chgData name="Mr J Hyde" userId="a2146b94-7d60-43a6-9a74-0e37f0936ed8" providerId="ADAL" clId="{323614A5-E1F9-4AF2-BA8D-DB9A8A51E4C8}" dt="2025-09-23T14:59:21.678" v="575" actId="2711"/>
          <ac:spMkLst>
            <pc:docMk/>
            <pc:sldMk cId="1437247565" sldId="266"/>
            <ac:spMk id="2" creationId="{E1D3B11E-25AA-2A01-BF50-800777425D20}"/>
          </ac:spMkLst>
        </pc:spChg>
        <pc:spChg chg="add mod">
          <ac:chgData name="Mr J Hyde" userId="a2146b94-7d60-43a6-9a74-0e37f0936ed8" providerId="ADAL" clId="{323614A5-E1F9-4AF2-BA8D-DB9A8A51E4C8}" dt="2025-09-29T13:57:01.078" v="2195" actId="20577"/>
          <ac:spMkLst>
            <pc:docMk/>
            <pc:sldMk cId="1437247565" sldId="266"/>
            <ac:spMk id="3" creationId="{8997FED7-1DA4-39FE-E63A-50337EAC9E3A}"/>
          </ac:spMkLst>
        </pc:spChg>
      </pc:sldChg>
      <pc:sldChg chg="modSp add del mod">
        <pc:chgData name="Mr J Hyde" userId="a2146b94-7d60-43a6-9a74-0e37f0936ed8" providerId="ADAL" clId="{323614A5-E1F9-4AF2-BA8D-DB9A8A51E4C8}" dt="2025-09-29T13:55:44.005" v="2039" actId="47"/>
        <pc:sldMkLst>
          <pc:docMk/>
          <pc:sldMk cId="2376198065" sldId="267"/>
        </pc:sldMkLst>
      </pc:sldChg>
      <pc:sldChg chg="modSp add del mod">
        <pc:chgData name="Mr J Hyde" userId="a2146b94-7d60-43a6-9a74-0e37f0936ed8" providerId="ADAL" clId="{323614A5-E1F9-4AF2-BA8D-DB9A8A51E4C8}" dt="2025-09-29T13:55:55.819" v="2047" actId="47"/>
        <pc:sldMkLst>
          <pc:docMk/>
          <pc:sldMk cId="1766244730" sldId="268"/>
        </pc:sldMkLst>
      </pc:sldChg>
      <pc:sldChg chg="modSp add del mod">
        <pc:chgData name="Mr J Hyde" userId="a2146b94-7d60-43a6-9a74-0e37f0936ed8" providerId="ADAL" clId="{323614A5-E1F9-4AF2-BA8D-DB9A8A51E4C8}" dt="2025-09-29T13:56:08.844" v="2053" actId="47"/>
        <pc:sldMkLst>
          <pc:docMk/>
          <pc:sldMk cId="2491831801" sldId="269"/>
        </pc:sldMkLst>
      </pc:sldChg>
      <pc:sldChg chg="modSp add del mod">
        <pc:chgData name="Mr J Hyde" userId="a2146b94-7d60-43a6-9a74-0e37f0936ed8" providerId="ADAL" clId="{323614A5-E1F9-4AF2-BA8D-DB9A8A51E4C8}" dt="2025-09-29T13:56:29.653" v="2130" actId="47"/>
        <pc:sldMkLst>
          <pc:docMk/>
          <pc:sldMk cId="3804611794" sldId="270"/>
        </pc:sldMkLst>
      </pc:sldChg>
      <pc:sldChg chg="modSp add del mod">
        <pc:chgData name="Mr J Hyde" userId="a2146b94-7d60-43a6-9a74-0e37f0936ed8" providerId="ADAL" clId="{323614A5-E1F9-4AF2-BA8D-DB9A8A51E4C8}" dt="2025-09-29T13:56:46.467" v="2188" actId="47"/>
        <pc:sldMkLst>
          <pc:docMk/>
          <pc:sldMk cId="3800582533" sldId="271"/>
        </pc:sldMkLst>
      </pc:sldChg>
      <pc:sldChg chg="addSp modSp new mod modAnim">
        <pc:chgData name="Mr J Hyde" userId="a2146b94-7d60-43a6-9a74-0e37f0936ed8" providerId="ADAL" clId="{323614A5-E1F9-4AF2-BA8D-DB9A8A51E4C8}" dt="2025-09-29T13:57:46.286" v="2207"/>
        <pc:sldMkLst>
          <pc:docMk/>
          <pc:sldMk cId="4209835560" sldId="272"/>
        </pc:sldMkLst>
        <pc:spChg chg="mod">
          <ac:chgData name="Mr J Hyde" userId="a2146b94-7d60-43a6-9a74-0e37f0936ed8" providerId="ADAL" clId="{323614A5-E1F9-4AF2-BA8D-DB9A8A51E4C8}" dt="2025-09-23T15:09:20.254" v="1178" actId="2711"/>
          <ac:spMkLst>
            <pc:docMk/>
            <pc:sldMk cId="4209835560" sldId="272"/>
            <ac:spMk id="2" creationId="{3B605B04-329B-5AFC-518B-4FA10957F3AC}"/>
          </ac:spMkLst>
        </pc:spChg>
        <pc:spChg chg="add mod">
          <ac:chgData name="Mr J Hyde" userId="a2146b94-7d60-43a6-9a74-0e37f0936ed8" providerId="ADAL" clId="{323614A5-E1F9-4AF2-BA8D-DB9A8A51E4C8}" dt="2025-09-23T15:11:11.712" v="1371" actId="403"/>
          <ac:spMkLst>
            <pc:docMk/>
            <pc:sldMk cId="4209835560" sldId="272"/>
            <ac:spMk id="3" creationId="{FCB5570E-3BDA-0472-2436-68383E2ADC8A}"/>
          </ac:spMkLst>
        </pc:spChg>
      </pc:sldChg>
      <pc:sldChg chg="modSp new del mod">
        <pc:chgData name="Mr J Hyde" userId="a2146b94-7d60-43a6-9a74-0e37f0936ed8" providerId="ADAL" clId="{323614A5-E1F9-4AF2-BA8D-DB9A8A51E4C8}" dt="2025-09-23T15:11:24.237" v="1388" actId="47"/>
        <pc:sldMkLst>
          <pc:docMk/>
          <pc:sldMk cId="829728085" sldId="273"/>
        </pc:sldMkLst>
      </pc:sldChg>
      <pc:sldChg chg="modSp add mod modAnim">
        <pc:chgData name="Mr J Hyde" userId="a2146b94-7d60-43a6-9a74-0e37f0936ed8" providerId="ADAL" clId="{323614A5-E1F9-4AF2-BA8D-DB9A8A51E4C8}" dt="2025-09-29T13:57:58.588" v="2211"/>
        <pc:sldMkLst>
          <pc:docMk/>
          <pc:sldMk cId="3074902137" sldId="274"/>
        </pc:sldMkLst>
        <pc:spChg chg="mod">
          <ac:chgData name="Mr J Hyde" userId="a2146b94-7d60-43a6-9a74-0e37f0936ed8" providerId="ADAL" clId="{323614A5-E1F9-4AF2-BA8D-DB9A8A51E4C8}" dt="2025-09-23T15:11:26.925" v="1396" actId="20577"/>
          <ac:spMkLst>
            <pc:docMk/>
            <pc:sldMk cId="3074902137" sldId="274"/>
            <ac:spMk id="2" creationId="{922FC839-19C5-0602-AC6D-4FE59B3D30A7}"/>
          </ac:spMkLst>
        </pc:spChg>
        <pc:spChg chg="mod">
          <ac:chgData name="Mr J Hyde" userId="a2146b94-7d60-43a6-9a74-0e37f0936ed8" providerId="ADAL" clId="{323614A5-E1F9-4AF2-BA8D-DB9A8A51E4C8}" dt="2025-09-23T15:12:07.800" v="1590" actId="20577"/>
          <ac:spMkLst>
            <pc:docMk/>
            <pc:sldMk cId="3074902137" sldId="274"/>
            <ac:spMk id="3" creationId="{A0C069B3-C3AE-7869-49D6-0A996A0B3DEC}"/>
          </ac:spMkLst>
        </pc:spChg>
      </pc:sldChg>
      <pc:sldChg chg="modSp add mod">
        <pc:chgData name="Mr J Hyde" userId="a2146b94-7d60-43a6-9a74-0e37f0936ed8" providerId="ADAL" clId="{323614A5-E1F9-4AF2-BA8D-DB9A8A51E4C8}" dt="2025-09-29T13:59:42.299" v="2276" actId="20577"/>
        <pc:sldMkLst>
          <pc:docMk/>
          <pc:sldMk cId="2915693488" sldId="275"/>
        </pc:sldMkLst>
        <pc:spChg chg="mod">
          <ac:chgData name="Mr J Hyde" userId="a2146b94-7d60-43a6-9a74-0e37f0936ed8" providerId="ADAL" clId="{323614A5-E1F9-4AF2-BA8D-DB9A8A51E4C8}" dt="2025-09-23T15:12:15.139" v="1600" actId="20577"/>
          <ac:spMkLst>
            <pc:docMk/>
            <pc:sldMk cId="2915693488" sldId="275"/>
            <ac:spMk id="2" creationId="{208E1431-CF8D-C97C-3B58-39C17C6FBCBC}"/>
          </ac:spMkLst>
        </pc:spChg>
        <pc:spChg chg="mod">
          <ac:chgData name="Mr J Hyde" userId="a2146b94-7d60-43a6-9a74-0e37f0936ed8" providerId="ADAL" clId="{323614A5-E1F9-4AF2-BA8D-DB9A8A51E4C8}" dt="2025-09-29T13:59:42.299" v="2276" actId="20577"/>
          <ac:spMkLst>
            <pc:docMk/>
            <pc:sldMk cId="2915693488" sldId="275"/>
            <ac:spMk id="3" creationId="{1BE2F615-B6DE-DAC5-FB9F-30AC865C2549}"/>
          </ac:spMkLst>
        </pc:spChg>
      </pc:sldChg>
      <pc:sldChg chg="addSp modSp new mod modAnim">
        <pc:chgData name="Mr J Hyde" userId="a2146b94-7d60-43a6-9a74-0e37f0936ed8" providerId="ADAL" clId="{323614A5-E1F9-4AF2-BA8D-DB9A8A51E4C8}" dt="2025-09-29T13:53:59.309" v="1908"/>
        <pc:sldMkLst>
          <pc:docMk/>
          <pc:sldMk cId="2947828753" sldId="276"/>
        </pc:sldMkLst>
        <pc:spChg chg="mod">
          <ac:chgData name="Mr J Hyde" userId="a2146b94-7d60-43a6-9a74-0e37f0936ed8" providerId="ADAL" clId="{323614A5-E1F9-4AF2-BA8D-DB9A8A51E4C8}" dt="2025-09-29T13:43:44.741" v="1664" actId="2711"/>
          <ac:spMkLst>
            <pc:docMk/>
            <pc:sldMk cId="2947828753" sldId="276"/>
            <ac:spMk id="2" creationId="{83664D4B-2609-0A8C-5CB9-9C2EF5B1CB2D}"/>
          </ac:spMkLst>
        </pc:spChg>
        <pc:spChg chg="mod">
          <ac:chgData name="Mr J Hyde" userId="a2146b94-7d60-43a6-9a74-0e37f0936ed8" providerId="ADAL" clId="{323614A5-E1F9-4AF2-BA8D-DB9A8A51E4C8}" dt="2025-09-29T13:47:13.730" v="1841" actId="20577"/>
          <ac:spMkLst>
            <pc:docMk/>
            <pc:sldMk cId="2947828753" sldId="276"/>
            <ac:spMk id="3" creationId="{24745884-2D9E-F3E5-B578-6AA90C5F896D}"/>
          </ac:spMkLst>
        </pc:spChg>
        <pc:picChg chg="add mod">
          <ac:chgData name="Mr J Hyde" userId="a2146b94-7d60-43a6-9a74-0e37f0936ed8" providerId="ADAL" clId="{323614A5-E1F9-4AF2-BA8D-DB9A8A51E4C8}" dt="2025-09-29T13:44:02.504" v="1666" actId="1076"/>
          <ac:picMkLst>
            <pc:docMk/>
            <pc:sldMk cId="2947828753" sldId="276"/>
            <ac:picMk id="5" creationId="{8841B9EF-766E-1BD5-4319-6982DD6F5A59}"/>
          </ac:picMkLst>
        </pc:picChg>
      </pc:sldChg>
      <pc:sldChg chg="delSp modSp add mod modAnim">
        <pc:chgData name="Mr J Hyde" userId="a2146b94-7d60-43a6-9a74-0e37f0936ed8" providerId="ADAL" clId="{323614A5-E1F9-4AF2-BA8D-DB9A8A51E4C8}" dt="2025-09-29T13:51:39.433" v="1873"/>
        <pc:sldMkLst>
          <pc:docMk/>
          <pc:sldMk cId="1385928798" sldId="277"/>
        </pc:sldMkLst>
        <pc:spChg chg="mod">
          <ac:chgData name="Mr J Hyde" userId="a2146b94-7d60-43a6-9a74-0e37f0936ed8" providerId="ADAL" clId="{323614A5-E1F9-4AF2-BA8D-DB9A8A51E4C8}" dt="2025-09-29T13:51:36.195" v="1872" actId="313"/>
          <ac:spMkLst>
            <pc:docMk/>
            <pc:sldMk cId="1385928798" sldId="277"/>
            <ac:spMk id="3" creationId="{76557185-95E2-AD85-696F-6A551053CEC1}"/>
          </ac:spMkLst>
        </pc:spChg>
      </pc:sldChg>
      <pc:sldChg chg="modSp add mod modAnim">
        <pc:chgData name="Mr J Hyde" userId="a2146b94-7d60-43a6-9a74-0e37f0936ed8" providerId="ADAL" clId="{323614A5-E1F9-4AF2-BA8D-DB9A8A51E4C8}" dt="2025-09-29T13:54:11.228" v="1911"/>
        <pc:sldMkLst>
          <pc:docMk/>
          <pc:sldMk cId="3689234214" sldId="278"/>
        </pc:sldMkLst>
        <pc:spChg chg="mod">
          <ac:chgData name="Mr J Hyde" userId="a2146b94-7d60-43a6-9a74-0e37f0936ed8" providerId="ADAL" clId="{323614A5-E1F9-4AF2-BA8D-DB9A8A51E4C8}" dt="2025-09-29T13:52:14.622" v="1884" actId="27636"/>
          <ac:spMkLst>
            <pc:docMk/>
            <pc:sldMk cId="3689234214" sldId="278"/>
            <ac:spMk id="3" creationId="{11A90D88-F15F-BCAB-53CF-A8D515235FEB}"/>
          </ac:spMkLst>
        </pc:spChg>
      </pc:sldChg>
      <pc:sldChg chg="addSp modSp new mod setBg">
        <pc:chgData name="Mr J Hyde" userId="a2146b94-7d60-43a6-9a74-0e37f0936ed8" providerId="ADAL" clId="{323614A5-E1F9-4AF2-BA8D-DB9A8A51E4C8}" dt="2025-09-29T14:06:54.548" v="2282" actId="962"/>
        <pc:sldMkLst>
          <pc:docMk/>
          <pc:sldMk cId="1092337772" sldId="279"/>
        </pc:sldMkLst>
        <pc:picChg chg="add mod">
          <ac:chgData name="Mr J Hyde" userId="a2146b94-7d60-43a6-9a74-0e37f0936ed8" providerId="ADAL" clId="{323614A5-E1F9-4AF2-BA8D-DB9A8A51E4C8}" dt="2025-09-29T14:06:54.548" v="2282" actId="962"/>
          <ac:picMkLst>
            <pc:docMk/>
            <pc:sldMk cId="1092337772" sldId="279"/>
            <ac:picMk id="3" creationId="{7BCA0E7E-5322-7BCA-6012-C68378A96B7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28FA71-3A18-48C0-980F-4B68F7F63042}"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99591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51C1210E-201E-4473-82AC-2466F5386C38}"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13096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EA198-6CAB-4B8F-B93F-1F9C8C4B6CE7}"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76860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06041F-4525-44D5-AA4F-332294BF1F56}" type="datetime1">
              <a:rPr lang="en-US" smtClean="0"/>
              <a:t>10/1/2025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45988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557091-BBDF-4EB9-BA6B-2BB67AC4FC0F}" type="datetime1">
              <a:rPr lang="en-US" smtClean="0"/>
              <a:t>10/1/2025</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58483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D6B226B-77A6-410C-9796-083F278E0125}" type="datetime1">
              <a:rPr lang="en-US" smtClean="0"/>
              <a:t>10/1/2025</a:t>
            </a:fld>
            <a:endParaRPr lang="en-US"/>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48260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A578B-D289-4C40-8593-3D356C49DA58}" type="datetime1">
              <a:rPr lang="en-US" smtClean="0"/>
              <a:t>10/1/2025</a:t>
            </a:fld>
            <a:endParaRPr lang="en-US"/>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21865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713DFAE3-14DB-48A7-A80F-80DDB072CE3D}" type="datetime1">
              <a:rPr lang="en-US" smtClean="0"/>
              <a:t>10/1/2025</a:t>
            </a:fld>
            <a:endParaRPr lang="en-US"/>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86757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C5EAEF-6478-4102-8F5D-A5FE9FC97ACB}" type="datetime1">
              <a:rPr lang="en-US" smtClean="0"/>
              <a:t>10/1/2025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70628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10/1/2025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2907109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3371112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3934790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1266824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7F45AC6-C491-4585-A584-9CE2AF7D5500}" type="datetime1">
              <a:rPr lang="en-US" smtClean="0"/>
              <a:t>10/1/2025</a:t>
            </a:fld>
            <a:endParaRPr lang="en-US"/>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3606334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7F45AC6-C491-4585-A584-9CE2AF7D5500}" type="datetime1">
              <a:rPr lang="en-US" smtClean="0"/>
              <a:t>10/1/2025</a:t>
            </a:fld>
            <a:endParaRPr lang="en-US"/>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3474945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04EDB3-C0E8-45F8-9E1D-1B6C8D1880C0}"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7806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F0EC4B-54ED-4041-B552-9BA760FA3DBA}" type="datetime1">
              <a:rPr lang="en-US" smtClean="0"/>
              <a:t>10/1/2025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54722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7F45AC6-C491-4585-A584-9CE2AF7D5500}" type="datetime1">
              <a:rPr lang="en-US" smtClean="0"/>
              <a:t>10/1/2025</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929333337"/>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Internet Safety">
            <a:extLst>
              <a:ext uri="{FF2B5EF4-FFF2-40B4-BE49-F238E27FC236}">
                <a16:creationId xmlns:a16="http://schemas.microsoft.com/office/drawing/2014/main" id="{1BC602DE-E495-2494-8FDC-B208999101B8}"/>
              </a:ext>
            </a:extLst>
          </p:cNvPr>
          <p:cNvPicPr>
            <a:picLocks noChangeAspect="1" noChangeArrowheads="1"/>
          </p:cNvPicPr>
          <p:nvPr/>
        </p:nvPicPr>
        <p:blipFill>
          <a:blip r:embed="rId2">
            <a:alphaModFix amt="60000"/>
            <a:extLst>
              <a:ext uri="{28A0092B-C50C-407E-A947-70E740481C1C}">
                <a14:useLocalDpi xmlns:a14="http://schemas.microsoft.com/office/drawing/2010/main" val="0"/>
              </a:ext>
            </a:extLst>
          </a:blip>
          <a:srcRect l="7556"/>
          <a:stretch>
            <a:fillRect/>
          </a:stretch>
        </p:blipFill>
        <p:spPr bwMode="auto">
          <a:xfrm>
            <a:off x="1"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4093778" y="1556492"/>
            <a:ext cx="7588155" cy="2236264"/>
          </a:xfrm>
        </p:spPr>
        <p:txBody>
          <a:bodyPr>
            <a:normAutofit/>
          </a:bodyPr>
          <a:lstStyle/>
          <a:p>
            <a:r>
              <a:rPr lang="en-GB" sz="5400" dirty="0">
                <a:solidFill>
                  <a:srgbClr val="FFFFFF"/>
                </a:solidFill>
                <a:latin typeface="Twinkl Cursive Unlooped" panose="02000000000000000000" pitchFamily="2" charset="0"/>
              </a:rPr>
              <a:t>Online Safety</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7FFC8-9432-2369-7FB6-873DDA6FB528}"/>
              </a:ext>
            </a:extLst>
          </p:cNvPr>
          <p:cNvSpPr>
            <a:spLocks noGrp="1"/>
          </p:cNvSpPr>
          <p:nvPr>
            <p:ph type="title"/>
          </p:nvPr>
        </p:nvSpPr>
        <p:spPr/>
        <p:txBody>
          <a:bodyPr/>
          <a:lstStyle/>
          <a:p>
            <a:r>
              <a:rPr lang="en-GB" dirty="0">
                <a:latin typeface="Twinkl Cursive Unlooped" panose="02000000000000000000" pitchFamily="2" charset="0"/>
              </a:rPr>
              <a:t>Why?</a:t>
            </a:r>
          </a:p>
        </p:txBody>
      </p:sp>
      <p:sp>
        <p:nvSpPr>
          <p:cNvPr id="3" name="Content Placeholder 2">
            <a:extLst>
              <a:ext uri="{FF2B5EF4-FFF2-40B4-BE49-F238E27FC236}">
                <a16:creationId xmlns:a16="http://schemas.microsoft.com/office/drawing/2014/main" id="{FF13A121-782F-5942-E31E-A5B8BA182D5E}"/>
              </a:ext>
            </a:extLst>
          </p:cNvPr>
          <p:cNvSpPr>
            <a:spLocks noGrp="1"/>
          </p:cNvSpPr>
          <p:nvPr>
            <p:ph idx="1"/>
          </p:nvPr>
        </p:nvSpPr>
        <p:spPr/>
        <p:txBody>
          <a:bodyPr/>
          <a:lstStyle/>
          <a:p>
            <a:r>
              <a:rPr lang="en-GB" sz="2800" dirty="0">
                <a:latin typeface="Twinkl Cursive Unlooped" panose="02000000000000000000" pitchFamily="2" charset="0"/>
              </a:rPr>
              <a:t>Keeping Children Safe in Education has 155 mentions of the word ‘online.’</a:t>
            </a:r>
          </a:p>
          <a:p>
            <a:r>
              <a:rPr lang="en-GB" sz="2800" dirty="0">
                <a:latin typeface="Twinkl Cursive Unlooped" panose="02000000000000000000" pitchFamily="2" charset="0"/>
              </a:rPr>
              <a:t>Definition of safeguarding includes ‘protecting children from maltreatment, whether that is within or outside the home, including online’</a:t>
            </a:r>
          </a:p>
          <a:p>
            <a:r>
              <a:rPr lang="en-GB" sz="2800" dirty="0">
                <a:latin typeface="Twinkl Cursive Unlooped" panose="02000000000000000000" pitchFamily="2" charset="0"/>
              </a:rPr>
              <a:t>All forms of abuse can take place online including child on child</a:t>
            </a:r>
          </a:p>
          <a:p>
            <a:pPr marL="0" indent="0">
              <a:buNone/>
            </a:pPr>
            <a:endParaRPr lang="en-GB" dirty="0"/>
          </a:p>
          <a:p>
            <a:endParaRPr lang="en-GB" dirty="0"/>
          </a:p>
        </p:txBody>
      </p:sp>
    </p:spTree>
    <p:extLst>
      <p:ext uri="{BB962C8B-B14F-4D97-AF65-F5344CB8AC3E}">
        <p14:creationId xmlns:p14="http://schemas.microsoft.com/office/powerpoint/2010/main" val="1120334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6C342-858C-7286-17FB-407CDFF3514F}"/>
              </a:ext>
            </a:extLst>
          </p:cNvPr>
          <p:cNvSpPr>
            <a:spLocks noGrp="1"/>
          </p:cNvSpPr>
          <p:nvPr>
            <p:ph type="title"/>
          </p:nvPr>
        </p:nvSpPr>
        <p:spPr/>
        <p:txBody>
          <a:bodyPr/>
          <a:lstStyle/>
          <a:p>
            <a:r>
              <a:rPr lang="en-GB" dirty="0">
                <a:latin typeface="Twinkl Cursive Unlooped" panose="02000000000000000000" pitchFamily="2" charset="0"/>
              </a:rPr>
              <a:t>Online Safety</a:t>
            </a:r>
          </a:p>
        </p:txBody>
      </p:sp>
      <p:sp>
        <p:nvSpPr>
          <p:cNvPr id="3" name="Content Placeholder 2">
            <a:extLst>
              <a:ext uri="{FF2B5EF4-FFF2-40B4-BE49-F238E27FC236}">
                <a16:creationId xmlns:a16="http://schemas.microsoft.com/office/drawing/2014/main" id="{D188D262-D75F-94F2-0C7A-3670110C61A2}"/>
              </a:ext>
            </a:extLst>
          </p:cNvPr>
          <p:cNvSpPr>
            <a:spLocks noGrp="1"/>
          </p:cNvSpPr>
          <p:nvPr>
            <p:ph idx="1"/>
          </p:nvPr>
        </p:nvSpPr>
        <p:spPr/>
        <p:txBody>
          <a:bodyPr>
            <a:normAutofit fontScale="85000" lnSpcReduction="10000"/>
          </a:bodyPr>
          <a:lstStyle/>
          <a:p>
            <a:pPr marL="0" indent="0">
              <a:buNone/>
            </a:pPr>
            <a:r>
              <a:rPr lang="en-GB" sz="3200" dirty="0">
                <a:latin typeface="Twinkl Cursive Unlooped" panose="02000000000000000000" pitchFamily="2" charset="0"/>
              </a:rPr>
              <a:t>Online safety is a broad topic but can be covered in 4 areas:</a:t>
            </a:r>
          </a:p>
          <a:p>
            <a:r>
              <a:rPr lang="en-GB" sz="3200" b="1" dirty="0">
                <a:latin typeface="Twinkl Cursive Unlooped" panose="02000000000000000000" pitchFamily="2" charset="0"/>
              </a:rPr>
              <a:t>Content</a:t>
            </a:r>
            <a:r>
              <a:rPr lang="en-GB" sz="3200" dirty="0">
                <a:latin typeface="Twinkl Cursive Unlooped" panose="02000000000000000000" pitchFamily="2" charset="0"/>
              </a:rPr>
              <a:t>- being exposed to illegal or harmful content</a:t>
            </a:r>
          </a:p>
          <a:p>
            <a:r>
              <a:rPr lang="en-GB" sz="3200" b="1" dirty="0">
                <a:latin typeface="Twinkl Cursive Unlooped" panose="02000000000000000000" pitchFamily="2" charset="0"/>
              </a:rPr>
              <a:t>Contact-</a:t>
            </a:r>
            <a:r>
              <a:rPr lang="en-GB" sz="3200" dirty="0">
                <a:latin typeface="Twinkl Cursive Unlooped" panose="02000000000000000000" pitchFamily="2" charset="0"/>
              </a:rPr>
              <a:t> being subjected to harmful online interaction with others</a:t>
            </a:r>
          </a:p>
          <a:p>
            <a:r>
              <a:rPr lang="en-GB" sz="3200" b="1" dirty="0">
                <a:latin typeface="Twinkl Cursive Unlooped" panose="02000000000000000000" pitchFamily="2" charset="0"/>
              </a:rPr>
              <a:t>Conduct-</a:t>
            </a:r>
            <a:r>
              <a:rPr lang="en-GB" sz="3200" dirty="0">
                <a:latin typeface="Twinkl Cursive Unlooped" panose="02000000000000000000" pitchFamily="2" charset="0"/>
              </a:rPr>
              <a:t> online behaviour that increases likelihood of harm</a:t>
            </a:r>
          </a:p>
          <a:p>
            <a:r>
              <a:rPr lang="en-GB" sz="3200" b="1" dirty="0">
                <a:latin typeface="Twinkl Cursive Unlooped" panose="02000000000000000000" pitchFamily="2" charset="0"/>
              </a:rPr>
              <a:t>Commerce-</a:t>
            </a:r>
            <a:r>
              <a:rPr lang="en-GB" sz="3200" dirty="0">
                <a:latin typeface="Twinkl Cursive Unlooped" panose="02000000000000000000" pitchFamily="2" charset="0"/>
              </a:rPr>
              <a:t> online gambling, inappropriate advertising, phishing and scams</a:t>
            </a:r>
          </a:p>
        </p:txBody>
      </p:sp>
    </p:spTree>
    <p:extLst>
      <p:ext uri="{BB962C8B-B14F-4D97-AF65-F5344CB8AC3E}">
        <p14:creationId xmlns:p14="http://schemas.microsoft.com/office/powerpoint/2010/main" val="39853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1BB07-BD40-D26A-D0B2-B70E917A70DC}"/>
              </a:ext>
            </a:extLst>
          </p:cNvPr>
          <p:cNvSpPr>
            <a:spLocks noGrp="1"/>
          </p:cNvSpPr>
          <p:nvPr>
            <p:ph type="title"/>
          </p:nvPr>
        </p:nvSpPr>
        <p:spPr/>
        <p:txBody>
          <a:bodyPr/>
          <a:lstStyle/>
          <a:p>
            <a:r>
              <a:rPr lang="en-GB" dirty="0">
                <a:latin typeface="Twinkl Cursive Unlooped" panose="02000000000000000000" pitchFamily="2" charset="0"/>
              </a:rPr>
              <a:t>Background</a:t>
            </a:r>
          </a:p>
        </p:txBody>
      </p:sp>
      <p:pic>
        <p:nvPicPr>
          <p:cNvPr id="9" name="Picture 8">
            <a:extLst>
              <a:ext uri="{FF2B5EF4-FFF2-40B4-BE49-F238E27FC236}">
                <a16:creationId xmlns:a16="http://schemas.microsoft.com/office/drawing/2014/main" id="{2CDFE5F2-F768-A1F1-ED56-B607A47DEF05}"/>
              </a:ext>
            </a:extLst>
          </p:cNvPr>
          <p:cNvPicPr>
            <a:picLocks noChangeAspect="1"/>
          </p:cNvPicPr>
          <p:nvPr/>
        </p:nvPicPr>
        <p:blipFill>
          <a:blip r:embed="rId2"/>
          <a:stretch>
            <a:fillRect/>
          </a:stretch>
        </p:blipFill>
        <p:spPr>
          <a:xfrm>
            <a:off x="1329479" y="1415676"/>
            <a:ext cx="9670508" cy="2101740"/>
          </a:xfrm>
          <a:prstGeom prst="rect">
            <a:avLst/>
          </a:prstGeom>
        </p:spPr>
      </p:pic>
      <p:pic>
        <p:nvPicPr>
          <p:cNvPr id="11" name="Picture 10">
            <a:extLst>
              <a:ext uri="{FF2B5EF4-FFF2-40B4-BE49-F238E27FC236}">
                <a16:creationId xmlns:a16="http://schemas.microsoft.com/office/drawing/2014/main" id="{12B9AF98-201D-A08D-45DC-7F3617572C7F}"/>
              </a:ext>
            </a:extLst>
          </p:cNvPr>
          <p:cNvPicPr>
            <a:picLocks noChangeAspect="1"/>
          </p:cNvPicPr>
          <p:nvPr/>
        </p:nvPicPr>
        <p:blipFill>
          <a:blip r:embed="rId3"/>
          <a:stretch>
            <a:fillRect/>
          </a:stretch>
        </p:blipFill>
        <p:spPr>
          <a:xfrm>
            <a:off x="788308" y="3847915"/>
            <a:ext cx="10477918" cy="2208043"/>
          </a:xfrm>
          <a:prstGeom prst="rect">
            <a:avLst/>
          </a:prstGeom>
        </p:spPr>
      </p:pic>
    </p:spTree>
    <p:extLst>
      <p:ext uri="{BB962C8B-B14F-4D97-AF65-F5344CB8AC3E}">
        <p14:creationId xmlns:p14="http://schemas.microsoft.com/office/powerpoint/2010/main" val="302515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99221AB-F119-381C-4D87-94DC03D86AB5}"/>
              </a:ext>
            </a:extLst>
          </p:cNvPr>
          <p:cNvPicPr>
            <a:picLocks noChangeAspect="1"/>
          </p:cNvPicPr>
          <p:nvPr/>
        </p:nvPicPr>
        <p:blipFill>
          <a:blip r:embed="rId2"/>
          <a:stretch>
            <a:fillRect/>
          </a:stretch>
        </p:blipFill>
        <p:spPr>
          <a:xfrm>
            <a:off x="1384665" y="971979"/>
            <a:ext cx="9422670" cy="4290901"/>
          </a:xfrm>
          <a:prstGeom prst="rect">
            <a:avLst/>
          </a:prstGeom>
        </p:spPr>
      </p:pic>
    </p:spTree>
    <p:extLst>
      <p:ext uri="{BB962C8B-B14F-4D97-AF65-F5344CB8AC3E}">
        <p14:creationId xmlns:p14="http://schemas.microsoft.com/office/powerpoint/2010/main" val="1046009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YouTube">
            <a:extLst>
              <a:ext uri="{FF2B5EF4-FFF2-40B4-BE49-F238E27FC236}">
                <a16:creationId xmlns:a16="http://schemas.microsoft.com/office/drawing/2014/main" id="{A5EC78A0-D009-9FE7-EDF9-F009CD37DD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1155" y="1176602"/>
            <a:ext cx="4000500" cy="4000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417AE51-2933-2B99-8902-D882B46432D7}"/>
              </a:ext>
            </a:extLst>
          </p:cNvPr>
          <p:cNvSpPr>
            <a:spLocks noGrp="1"/>
          </p:cNvSpPr>
          <p:nvPr>
            <p:ph type="title"/>
          </p:nvPr>
        </p:nvSpPr>
        <p:spPr/>
        <p:txBody>
          <a:bodyPr/>
          <a:lstStyle/>
          <a:p>
            <a:r>
              <a:rPr lang="en-GB" dirty="0">
                <a:latin typeface="Twinkl Cursive Unlooped" panose="02000000000000000000" pitchFamily="2" charset="0"/>
              </a:rPr>
              <a:t>Age Limits</a:t>
            </a:r>
          </a:p>
        </p:txBody>
      </p:sp>
      <p:pic>
        <p:nvPicPr>
          <p:cNvPr id="1026" name="Picture 2" descr="Hachette UK joins TikTok Shop as #BookTok continues to thrive in UK |  Hachette UK">
            <a:extLst>
              <a:ext uri="{FF2B5EF4-FFF2-40B4-BE49-F238E27FC236}">
                <a16:creationId xmlns:a16="http://schemas.microsoft.com/office/drawing/2014/main" id="{EBDAC095-08EA-B258-22FE-6DAD25753F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591" y="1680898"/>
            <a:ext cx="3018218" cy="301752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69F77E5E-BF0B-9B63-5D1C-E5FEED04E4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7509" y="1463040"/>
            <a:ext cx="3571651" cy="357879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napchat - Apps on Google Play">
            <a:extLst>
              <a:ext uri="{FF2B5EF4-FFF2-40B4-BE49-F238E27FC236}">
                <a16:creationId xmlns:a16="http://schemas.microsoft.com/office/drawing/2014/main" id="{C440085F-677E-B51F-111D-DE9B3007FA9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632" r="9114"/>
          <a:stretch>
            <a:fillRect/>
          </a:stretch>
        </p:blipFill>
        <p:spPr bwMode="auto">
          <a:xfrm>
            <a:off x="6246503" y="1803506"/>
            <a:ext cx="2352232" cy="28949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BA76B38-CFF3-22E5-5852-7C33420971AA}"/>
              </a:ext>
            </a:extLst>
          </p:cNvPr>
          <p:cNvSpPr txBox="1"/>
          <p:nvPr/>
        </p:nvSpPr>
        <p:spPr>
          <a:xfrm>
            <a:off x="3158491" y="5296677"/>
            <a:ext cx="2937509" cy="769441"/>
          </a:xfrm>
          <a:prstGeom prst="rect">
            <a:avLst/>
          </a:prstGeom>
          <a:noFill/>
        </p:spPr>
        <p:txBody>
          <a:bodyPr wrap="square" rtlCol="0">
            <a:spAutoFit/>
          </a:bodyPr>
          <a:lstStyle/>
          <a:p>
            <a:pPr algn="ctr"/>
            <a:r>
              <a:rPr lang="en-GB" sz="4400" dirty="0">
                <a:latin typeface="Twinkl Cursive Unlooped" panose="02000000000000000000" pitchFamily="2" charset="0"/>
              </a:rPr>
              <a:t>13</a:t>
            </a:r>
          </a:p>
        </p:txBody>
      </p:sp>
      <p:sp>
        <p:nvSpPr>
          <p:cNvPr id="5" name="TextBox 4">
            <a:extLst>
              <a:ext uri="{FF2B5EF4-FFF2-40B4-BE49-F238E27FC236}">
                <a16:creationId xmlns:a16="http://schemas.microsoft.com/office/drawing/2014/main" id="{15239C4B-0E25-7123-09B0-5FBE81C4E45B}"/>
              </a:ext>
            </a:extLst>
          </p:cNvPr>
          <p:cNvSpPr txBox="1"/>
          <p:nvPr/>
        </p:nvSpPr>
        <p:spPr>
          <a:xfrm>
            <a:off x="148591" y="5313087"/>
            <a:ext cx="2937509" cy="769441"/>
          </a:xfrm>
          <a:prstGeom prst="rect">
            <a:avLst/>
          </a:prstGeom>
          <a:noFill/>
        </p:spPr>
        <p:txBody>
          <a:bodyPr wrap="square" rtlCol="0">
            <a:spAutoFit/>
          </a:bodyPr>
          <a:lstStyle/>
          <a:p>
            <a:pPr algn="ctr"/>
            <a:r>
              <a:rPr lang="en-GB" sz="4400" dirty="0">
                <a:latin typeface="Twinkl Cursive Unlooped" panose="02000000000000000000" pitchFamily="2" charset="0"/>
              </a:rPr>
              <a:t>13</a:t>
            </a:r>
          </a:p>
        </p:txBody>
      </p:sp>
      <p:sp>
        <p:nvSpPr>
          <p:cNvPr id="6" name="TextBox 5">
            <a:extLst>
              <a:ext uri="{FF2B5EF4-FFF2-40B4-BE49-F238E27FC236}">
                <a16:creationId xmlns:a16="http://schemas.microsoft.com/office/drawing/2014/main" id="{8E433452-B48B-8F9A-BB10-62D21439BA85}"/>
              </a:ext>
            </a:extLst>
          </p:cNvPr>
          <p:cNvSpPr txBox="1"/>
          <p:nvPr/>
        </p:nvSpPr>
        <p:spPr>
          <a:xfrm>
            <a:off x="5820000" y="5313088"/>
            <a:ext cx="2937509" cy="769441"/>
          </a:xfrm>
          <a:prstGeom prst="rect">
            <a:avLst/>
          </a:prstGeom>
          <a:noFill/>
        </p:spPr>
        <p:txBody>
          <a:bodyPr wrap="square" rtlCol="0">
            <a:spAutoFit/>
          </a:bodyPr>
          <a:lstStyle/>
          <a:p>
            <a:pPr algn="ctr"/>
            <a:r>
              <a:rPr lang="en-GB" sz="4400" dirty="0">
                <a:latin typeface="Twinkl Cursive Unlooped" panose="02000000000000000000" pitchFamily="2" charset="0"/>
              </a:rPr>
              <a:t>13</a:t>
            </a:r>
          </a:p>
        </p:txBody>
      </p:sp>
      <p:sp>
        <p:nvSpPr>
          <p:cNvPr id="7" name="TextBox 6">
            <a:extLst>
              <a:ext uri="{FF2B5EF4-FFF2-40B4-BE49-F238E27FC236}">
                <a16:creationId xmlns:a16="http://schemas.microsoft.com/office/drawing/2014/main" id="{56599EDC-4E63-EACA-D369-B6CD3287471B}"/>
              </a:ext>
            </a:extLst>
          </p:cNvPr>
          <p:cNvSpPr txBox="1"/>
          <p:nvPr/>
        </p:nvSpPr>
        <p:spPr>
          <a:xfrm>
            <a:off x="8953502" y="5313088"/>
            <a:ext cx="2937509" cy="769441"/>
          </a:xfrm>
          <a:prstGeom prst="rect">
            <a:avLst/>
          </a:prstGeom>
          <a:noFill/>
        </p:spPr>
        <p:txBody>
          <a:bodyPr wrap="square" rtlCol="0">
            <a:spAutoFit/>
          </a:bodyPr>
          <a:lstStyle/>
          <a:p>
            <a:pPr algn="ctr"/>
            <a:r>
              <a:rPr lang="en-GB" sz="4400" dirty="0">
                <a:latin typeface="Twinkl Cursive Unlooped" panose="02000000000000000000" pitchFamily="2" charset="0"/>
              </a:rPr>
              <a:t>16</a:t>
            </a:r>
          </a:p>
        </p:txBody>
      </p:sp>
    </p:spTree>
    <p:extLst>
      <p:ext uri="{BB962C8B-B14F-4D97-AF65-F5344CB8AC3E}">
        <p14:creationId xmlns:p14="http://schemas.microsoft.com/office/powerpoint/2010/main" val="191654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12C14-CF6F-1414-A328-CC481A77D1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F5F7CD-6234-C6D8-86A8-A24C27D8FACB}"/>
              </a:ext>
            </a:extLst>
          </p:cNvPr>
          <p:cNvSpPr>
            <a:spLocks noGrp="1"/>
          </p:cNvSpPr>
          <p:nvPr>
            <p:ph type="title"/>
          </p:nvPr>
        </p:nvSpPr>
        <p:spPr/>
        <p:txBody>
          <a:bodyPr>
            <a:normAutofit/>
          </a:bodyPr>
          <a:lstStyle/>
          <a:p>
            <a:r>
              <a:rPr lang="en-GB" sz="4400" dirty="0">
                <a:latin typeface="Twinkl Cursive Unlooped" panose="02000000000000000000" pitchFamily="2" charset="0"/>
              </a:rPr>
              <a:t>Content- Violence</a:t>
            </a:r>
          </a:p>
        </p:txBody>
      </p:sp>
      <p:sp>
        <p:nvSpPr>
          <p:cNvPr id="3" name="TextBox 2">
            <a:extLst>
              <a:ext uri="{FF2B5EF4-FFF2-40B4-BE49-F238E27FC236}">
                <a16:creationId xmlns:a16="http://schemas.microsoft.com/office/drawing/2014/main" id="{C7E3CF4D-90D7-D5FB-6476-D50143335340}"/>
              </a:ext>
            </a:extLst>
          </p:cNvPr>
          <p:cNvSpPr txBox="1"/>
          <p:nvPr/>
        </p:nvSpPr>
        <p:spPr>
          <a:xfrm>
            <a:off x="246888" y="6223000"/>
            <a:ext cx="3177032" cy="375920"/>
          </a:xfrm>
          <a:prstGeom prst="rect">
            <a:avLst/>
          </a:prstGeom>
          <a:noFill/>
        </p:spPr>
        <p:txBody>
          <a:bodyPr wrap="square" rtlCol="0">
            <a:spAutoFit/>
          </a:bodyPr>
          <a:lstStyle/>
          <a:p>
            <a:r>
              <a:rPr lang="en-GB" dirty="0"/>
              <a:t>Source- Ofcom</a:t>
            </a:r>
          </a:p>
        </p:txBody>
      </p:sp>
      <p:pic>
        <p:nvPicPr>
          <p:cNvPr id="5" name="Picture 4">
            <a:extLst>
              <a:ext uri="{FF2B5EF4-FFF2-40B4-BE49-F238E27FC236}">
                <a16:creationId xmlns:a16="http://schemas.microsoft.com/office/drawing/2014/main" id="{F71BCDD4-FA73-8FCA-B334-4FB34EE84D82}"/>
              </a:ext>
            </a:extLst>
          </p:cNvPr>
          <p:cNvPicPr>
            <a:picLocks noChangeAspect="1"/>
          </p:cNvPicPr>
          <p:nvPr/>
        </p:nvPicPr>
        <p:blipFill>
          <a:blip r:embed="rId2"/>
          <a:stretch>
            <a:fillRect/>
          </a:stretch>
        </p:blipFill>
        <p:spPr>
          <a:xfrm>
            <a:off x="246888" y="1680898"/>
            <a:ext cx="6731346" cy="3200564"/>
          </a:xfrm>
          <a:prstGeom prst="rect">
            <a:avLst/>
          </a:prstGeom>
        </p:spPr>
      </p:pic>
      <p:sp>
        <p:nvSpPr>
          <p:cNvPr id="6" name="TextBox 5">
            <a:extLst>
              <a:ext uri="{FF2B5EF4-FFF2-40B4-BE49-F238E27FC236}">
                <a16:creationId xmlns:a16="http://schemas.microsoft.com/office/drawing/2014/main" id="{821DCC7A-50E9-415B-F084-F084E096AF85}"/>
              </a:ext>
            </a:extLst>
          </p:cNvPr>
          <p:cNvSpPr txBox="1"/>
          <p:nvPr/>
        </p:nvSpPr>
        <p:spPr>
          <a:xfrm>
            <a:off x="7101840" y="1114769"/>
            <a:ext cx="4754880" cy="3108543"/>
          </a:xfrm>
          <a:prstGeom prst="rect">
            <a:avLst/>
          </a:prstGeom>
          <a:noFill/>
        </p:spPr>
        <p:txBody>
          <a:bodyPr wrap="square" rtlCol="0">
            <a:spAutoFit/>
          </a:bodyPr>
          <a:lstStyle/>
          <a:p>
            <a:r>
              <a:rPr lang="en-GB" sz="2800" dirty="0">
                <a:latin typeface="Twinkl Cursive Unlooped" panose="02000000000000000000" pitchFamily="2" charset="0"/>
              </a:rPr>
              <a:t>Impacts of viewing violent content</a:t>
            </a:r>
          </a:p>
          <a:p>
            <a:pPr marL="285750" indent="-285750">
              <a:buFont typeface="Arial" panose="020B0604020202020204" pitchFamily="34" charset="0"/>
              <a:buChar char="•"/>
            </a:pPr>
            <a:r>
              <a:rPr lang="en-GB" sz="2800" dirty="0">
                <a:latin typeface="Twinkl Cursive Unlooped" panose="02000000000000000000" pitchFamily="2" charset="0"/>
              </a:rPr>
              <a:t>Guilt </a:t>
            </a:r>
          </a:p>
          <a:p>
            <a:pPr marL="285750" indent="-285750">
              <a:buFont typeface="Arial" panose="020B0604020202020204" pitchFamily="34" charset="0"/>
              <a:buChar char="•"/>
            </a:pPr>
            <a:r>
              <a:rPr lang="en-GB" sz="2800" dirty="0">
                <a:latin typeface="Twinkl Cursive Unlooped" panose="02000000000000000000" pitchFamily="2" charset="0"/>
              </a:rPr>
              <a:t>Anxiety</a:t>
            </a:r>
          </a:p>
          <a:p>
            <a:pPr marL="285750" indent="-285750">
              <a:buFont typeface="Arial" panose="020B0604020202020204" pitchFamily="34" charset="0"/>
              <a:buChar char="•"/>
            </a:pPr>
            <a:r>
              <a:rPr lang="en-GB" sz="2800" dirty="0">
                <a:latin typeface="Twinkl Cursive Unlooped" panose="02000000000000000000" pitchFamily="2" charset="0"/>
              </a:rPr>
              <a:t>Lack of sleep</a:t>
            </a:r>
          </a:p>
          <a:p>
            <a:pPr marL="285750" indent="-285750">
              <a:buFont typeface="Arial" panose="020B0604020202020204" pitchFamily="34" charset="0"/>
              <a:buChar char="•"/>
            </a:pPr>
            <a:r>
              <a:rPr lang="en-GB" sz="2800" dirty="0">
                <a:latin typeface="Twinkl Cursive Unlooped" panose="02000000000000000000" pitchFamily="2" charset="0"/>
              </a:rPr>
              <a:t>Becoming desensitised</a:t>
            </a:r>
          </a:p>
          <a:p>
            <a:pPr marL="285750" indent="-285750">
              <a:buFont typeface="Arial" panose="020B0604020202020204" pitchFamily="34" charset="0"/>
              <a:buChar char="•"/>
            </a:pPr>
            <a:r>
              <a:rPr lang="en-GB" sz="2800" dirty="0">
                <a:latin typeface="Twinkl Cursive Unlooped" panose="02000000000000000000" pitchFamily="2" charset="0"/>
              </a:rPr>
              <a:t>Adopting violent behaviour</a:t>
            </a:r>
          </a:p>
        </p:txBody>
      </p:sp>
    </p:spTree>
    <p:extLst>
      <p:ext uri="{BB962C8B-B14F-4D97-AF65-F5344CB8AC3E}">
        <p14:creationId xmlns:p14="http://schemas.microsoft.com/office/powerpoint/2010/main" val="77895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D8E3-7054-A102-93F9-061CEA3EF17F}"/>
              </a:ext>
            </a:extLst>
          </p:cNvPr>
          <p:cNvSpPr>
            <a:spLocks noGrp="1"/>
          </p:cNvSpPr>
          <p:nvPr>
            <p:ph type="title"/>
          </p:nvPr>
        </p:nvSpPr>
        <p:spPr/>
        <p:txBody>
          <a:bodyPr>
            <a:normAutofit/>
          </a:bodyPr>
          <a:lstStyle/>
          <a:p>
            <a:r>
              <a:rPr lang="en-GB" sz="4400" dirty="0">
                <a:latin typeface="Twinkl Cursive Unlooped" panose="02000000000000000000" pitchFamily="2" charset="0"/>
              </a:rPr>
              <a:t>Content- Porn</a:t>
            </a:r>
          </a:p>
        </p:txBody>
      </p:sp>
      <p:sp>
        <p:nvSpPr>
          <p:cNvPr id="7" name="TextBox 6">
            <a:extLst>
              <a:ext uri="{FF2B5EF4-FFF2-40B4-BE49-F238E27FC236}">
                <a16:creationId xmlns:a16="http://schemas.microsoft.com/office/drawing/2014/main" id="{3872CF69-9EF9-CD6B-DA75-AC659A443252}"/>
              </a:ext>
            </a:extLst>
          </p:cNvPr>
          <p:cNvSpPr txBox="1"/>
          <p:nvPr/>
        </p:nvSpPr>
        <p:spPr>
          <a:xfrm>
            <a:off x="375920" y="2274838"/>
            <a:ext cx="4043680" cy="2308324"/>
          </a:xfrm>
          <a:prstGeom prst="rect">
            <a:avLst/>
          </a:prstGeom>
          <a:noFill/>
          <a:ln>
            <a:solidFill>
              <a:schemeClr val="tx1"/>
            </a:solidFill>
          </a:ln>
        </p:spPr>
        <p:txBody>
          <a:bodyPr wrap="square" rtlCol="0">
            <a:spAutoFit/>
          </a:bodyPr>
          <a:lstStyle/>
          <a:p>
            <a:r>
              <a:rPr lang="en-GB" dirty="0">
                <a:latin typeface="Twinkl Cursive Unlooped" panose="02000000000000000000" pitchFamily="2" charset="0"/>
              </a:rPr>
              <a:t>“</a:t>
            </a:r>
            <a:r>
              <a:rPr lang="en-GB" sz="2400" dirty="0">
                <a:latin typeface="Twinkl Cursive Unlooped" panose="02000000000000000000" pitchFamily="2" charset="0"/>
              </a:rPr>
              <a:t>More than a quarter (27%) now said they had seen porn online by 11, with some saying they were “aged six or younger” when asked about their first exposure.”</a:t>
            </a:r>
            <a:endParaRPr lang="en-GB" dirty="0">
              <a:latin typeface="Twinkl Cursive Unlooped" panose="02000000000000000000" pitchFamily="2" charset="0"/>
            </a:endParaRPr>
          </a:p>
        </p:txBody>
      </p:sp>
      <p:sp>
        <p:nvSpPr>
          <p:cNvPr id="10" name="TextBox 9">
            <a:extLst>
              <a:ext uri="{FF2B5EF4-FFF2-40B4-BE49-F238E27FC236}">
                <a16:creationId xmlns:a16="http://schemas.microsoft.com/office/drawing/2014/main" id="{2B8022F5-95DF-CB24-A535-6F1D8A1B0D32}"/>
              </a:ext>
            </a:extLst>
          </p:cNvPr>
          <p:cNvSpPr txBox="1"/>
          <p:nvPr/>
        </p:nvSpPr>
        <p:spPr>
          <a:xfrm>
            <a:off x="6451600" y="802640"/>
            <a:ext cx="4043680" cy="2308324"/>
          </a:xfrm>
          <a:prstGeom prst="rect">
            <a:avLst/>
          </a:prstGeom>
          <a:noFill/>
          <a:ln>
            <a:solidFill>
              <a:schemeClr val="tx1"/>
            </a:solidFill>
          </a:ln>
        </p:spPr>
        <p:txBody>
          <a:bodyPr wrap="square" rtlCol="0">
            <a:spAutoFit/>
          </a:bodyPr>
          <a:lstStyle/>
          <a:p>
            <a:r>
              <a:rPr lang="en-GB" sz="2400" dirty="0">
                <a:latin typeface="Twinkl Cursive Unlooped" panose="02000000000000000000" pitchFamily="2" charset="0"/>
              </a:rPr>
              <a:t>“More respondents said they had seen pornography online by accident (59%) than said they had deliberately sought it out (35%).”</a:t>
            </a:r>
          </a:p>
        </p:txBody>
      </p:sp>
      <p:sp>
        <p:nvSpPr>
          <p:cNvPr id="11" name="TextBox 10">
            <a:extLst>
              <a:ext uri="{FF2B5EF4-FFF2-40B4-BE49-F238E27FC236}">
                <a16:creationId xmlns:a16="http://schemas.microsoft.com/office/drawing/2014/main" id="{7721BFD8-ED0B-71BF-BEAE-A2F478246D0C}"/>
              </a:ext>
            </a:extLst>
          </p:cNvPr>
          <p:cNvSpPr txBox="1"/>
          <p:nvPr/>
        </p:nvSpPr>
        <p:spPr>
          <a:xfrm>
            <a:off x="5811522" y="4001036"/>
            <a:ext cx="5140958" cy="2308324"/>
          </a:xfrm>
          <a:prstGeom prst="rect">
            <a:avLst/>
          </a:prstGeom>
          <a:noFill/>
          <a:ln>
            <a:solidFill>
              <a:schemeClr val="tx1"/>
            </a:solidFill>
          </a:ln>
        </p:spPr>
        <p:txBody>
          <a:bodyPr wrap="square" rtlCol="0">
            <a:spAutoFit/>
          </a:bodyPr>
          <a:lstStyle/>
          <a:p>
            <a:pPr fontAlgn="base"/>
            <a:r>
              <a:rPr lang="en-GB" sz="2400" dirty="0">
                <a:latin typeface="Twinkl Cursive Unlooped" panose="02000000000000000000" pitchFamily="2" charset="0"/>
              </a:rPr>
              <a:t>“Networking and social media sites accounted for 80% of the main sources by which children accessed porn. X was the most common source of pornography for children, outstripping dedicated porn sites.”</a:t>
            </a:r>
          </a:p>
        </p:txBody>
      </p:sp>
      <p:sp>
        <p:nvSpPr>
          <p:cNvPr id="12" name="TextBox 11">
            <a:extLst>
              <a:ext uri="{FF2B5EF4-FFF2-40B4-BE49-F238E27FC236}">
                <a16:creationId xmlns:a16="http://schemas.microsoft.com/office/drawing/2014/main" id="{8097B174-B459-C633-E1FA-186075BF7AF2}"/>
              </a:ext>
            </a:extLst>
          </p:cNvPr>
          <p:cNvSpPr txBox="1"/>
          <p:nvPr/>
        </p:nvSpPr>
        <p:spPr>
          <a:xfrm>
            <a:off x="246888" y="6223000"/>
            <a:ext cx="3177032" cy="375920"/>
          </a:xfrm>
          <a:prstGeom prst="rect">
            <a:avLst/>
          </a:prstGeom>
          <a:noFill/>
        </p:spPr>
        <p:txBody>
          <a:bodyPr wrap="square" rtlCol="0">
            <a:spAutoFit/>
          </a:bodyPr>
          <a:lstStyle/>
          <a:p>
            <a:r>
              <a:rPr lang="en-GB" dirty="0"/>
              <a:t>Source- The Guardian</a:t>
            </a:r>
          </a:p>
        </p:txBody>
      </p:sp>
    </p:spTree>
    <p:extLst>
      <p:ext uri="{BB962C8B-B14F-4D97-AF65-F5344CB8AC3E}">
        <p14:creationId xmlns:p14="http://schemas.microsoft.com/office/powerpoint/2010/main" val="400929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68929-D2FF-4EB9-AF82-6DE86D5B70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907916-5A39-F7E8-31CF-B1BECF35925B}"/>
              </a:ext>
            </a:extLst>
          </p:cNvPr>
          <p:cNvSpPr>
            <a:spLocks noGrp="1"/>
          </p:cNvSpPr>
          <p:nvPr>
            <p:ph type="title"/>
          </p:nvPr>
        </p:nvSpPr>
        <p:spPr/>
        <p:txBody>
          <a:bodyPr>
            <a:normAutofit/>
          </a:bodyPr>
          <a:lstStyle/>
          <a:p>
            <a:r>
              <a:rPr lang="en-GB" sz="4400" dirty="0">
                <a:latin typeface="Twinkl Cursive Unlooped" panose="02000000000000000000" pitchFamily="2" charset="0"/>
              </a:rPr>
              <a:t>Contact</a:t>
            </a:r>
          </a:p>
        </p:txBody>
      </p:sp>
      <p:sp>
        <p:nvSpPr>
          <p:cNvPr id="7" name="TextBox 6">
            <a:extLst>
              <a:ext uri="{FF2B5EF4-FFF2-40B4-BE49-F238E27FC236}">
                <a16:creationId xmlns:a16="http://schemas.microsoft.com/office/drawing/2014/main" id="{5225F909-6FB0-372E-F7B7-41CDCACB4A47}"/>
              </a:ext>
            </a:extLst>
          </p:cNvPr>
          <p:cNvSpPr txBox="1"/>
          <p:nvPr/>
        </p:nvSpPr>
        <p:spPr>
          <a:xfrm>
            <a:off x="759967" y="1460745"/>
            <a:ext cx="4043680" cy="2308324"/>
          </a:xfrm>
          <a:prstGeom prst="rect">
            <a:avLst/>
          </a:prstGeom>
          <a:noFill/>
          <a:ln>
            <a:solidFill>
              <a:schemeClr val="tx1"/>
            </a:solidFill>
          </a:ln>
        </p:spPr>
        <p:txBody>
          <a:bodyPr wrap="square" rtlCol="0">
            <a:spAutoFit/>
          </a:bodyPr>
          <a:lstStyle/>
          <a:p>
            <a:r>
              <a:rPr lang="en-GB" sz="2400" dirty="0">
                <a:latin typeface="Twinkl Cursive Unlooped" panose="02000000000000000000" pitchFamily="2" charset="0"/>
              </a:rPr>
              <a:t>“Just over a third (35.0%) of children accepted a friend request online from someone they did not know and 8.5% had shared their location publicly, in the last year.”</a:t>
            </a:r>
          </a:p>
        </p:txBody>
      </p:sp>
      <p:sp>
        <p:nvSpPr>
          <p:cNvPr id="10" name="TextBox 9">
            <a:extLst>
              <a:ext uri="{FF2B5EF4-FFF2-40B4-BE49-F238E27FC236}">
                <a16:creationId xmlns:a16="http://schemas.microsoft.com/office/drawing/2014/main" id="{FD835ACE-749D-5684-E848-7EF1D7592ACC}"/>
              </a:ext>
            </a:extLst>
          </p:cNvPr>
          <p:cNvSpPr txBox="1"/>
          <p:nvPr/>
        </p:nvSpPr>
        <p:spPr>
          <a:xfrm>
            <a:off x="6585713" y="520240"/>
            <a:ext cx="4846320" cy="2246769"/>
          </a:xfrm>
          <a:prstGeom prst="rect">
            <a:avLst/>
          </a:prstGeom>
          <a:noFill/>
          <a:ln>
            <a:solidFill>
              <a:schemeClr val="tx1"/>
            </a:solidFill>
          </a:ln>
        </p:spPr>
        <p:txBody>
          <a:bodyPr wrap="square" rtlCol="0">
            <a:spAutoFit/>
          </a:bodyPr>
          <a:lstStyle/>
          <a:p>
            <a:r>
              <a:rPr lang="en-GB" sz="2000" dirty="0">
                <a:latin typeface="Twinkl Cursive Unlooped" panose="02000000000000000000" pitchFamily="2" charset="0"/>
              </a:rPr>
              <a:t>“An estimated 19.2% of children spoke to or exchanged messages with someone online in the last year who they had never met in person before and 4.4% met up in person with someone they had only spoken to online, with boys more likely than girls (5.7% compared with 3.1%).”</a:t>
            </a:r>
          </a:p>
        </p:txBody>
      </p:sp>
      <p:sp>
        <p:nvSpPr>
          <p:cNvPr id="11" name="TextBox 10">
            <a:extLst>
              <a:ext uri="{FF2B5EF4-FFF2-40B4-BE49-F238E27FC236}">
                <a16:creationId xmlns:a16="http://schemas.microsoft.com/office/drawing/2014/main" id="{679B1647-552E-6D9E-3A8B-9BA9A4A2F891}"/>
              </a:ext>
            </a:extLst>
          </p:cNvPr>
          <p:cNvSpPr txBox="1"/>
          <p:nvPr/>
        </p:nvSpPr>
        <p:spPr>
          <a:xfrm>
            <a:off x="6585713" y="3290206"/>
            <a:ext cx="5140958" cy="1200329"/>
          </a:xfrm>
          <a:prstGeom prst="rect">
            <a:avLst/>
          </a:prstGeom>
          <a:noFill/>
          <a:ln>
            <a:solidFill>
              <a:schemeClr val="tx1"/>
            </a:solidFill>
          </a:ln>
        </p:spPr>
        <p:txBody>
          <a:bodyPr wrap="square" rtlCol="0">
            <a:spAutoFit/>
          </a:bodyPr>
          <a:lstStyle/>
          <a:p>
            <a:pPr fontAlgn="base"/>
            <a:r>
              <a:rPr lang="en-GB" sz="2400" dirty="0">
                <a:latin typeface="Twinkl Cursive Unlooped" panose="02000000000000000000" pitchFamily="2" charset="0"/>
              </a:rPr>
              <a:t>“Over 9,000 child sexual abuse offences involved an online element in 2022/23”</a:t>
            </a:r>
          </a:p>
        </p:txBody>
      </p:sp>
      <p:sp>
        <p:nvSpPr>
          <p:cNvPr id="12" name="TextBox 11">
            <a:extLst>
              <a:ext uri="{FF2B5EF4-FFF2-40B4-BE49-F238E27FC236}">
                <a16:creationId xmlns:a16="http://schemas.microsoft.com/office/drawing/2014/main" id="{738A9144-ADFC-DEF3-F93E-BCE6FA900351}"/>
              </a:ext>
            </a:extLst>
          </p:cNvPr>
          <p:cNvSpPr txBox="1"/>
          <p:nvPr/>
        </p:nvSpPr>
        <p:spPr>
          <a:xfrm>
            <a:off x="246888" y="6223000"/>
            <a:ext cx="3177032" cy="375920"/>
          </a:xfrm>
          <a:prstGeom prst="rect">
            <a:avLst/>
          </a:prstGeom>
          <a:noFill/>
        </p:spPr>
        <p:txBody>
          <a:bodyPr wrap="square" rtlCol="0">
            <a:spAutoFit/>
          </a:bodyPr>
          <a:lstStyle/>
          <a:p>
            <a:r>
              <a:rPr lang="en-GB" dirty="0"/>
              <a:t>Source- ONS + NSPCC</a:t>
            </a:r>
          </a:p>
        </p:txBody>
      </p:sp>
      <p:sp>
        <p:nvSpPr>
          <p:cNvPr id="4" name="TextBox 3">
            <a:extLst>
              <a:ext uri="{FF2B5EF4-FFF2-40B4-BE49-F238E27FC236}">
                <a16:creationId xmlns:a16="http://schemas.microsoft.com/office/drawing/2014/main" id="{FD667074-53D8-562D-B78A-148DD73726BB}"/>
              </a:ext>
            </a:extLst>
          </p:cNvPr>
          <p:cNvSpPr txBox="1"/>
          <p:nvPr/>
        </p:nvSpPr>
        <p:spPr>
          <a:xfrm>
            <a:off x="3271520" y="5008530"/>
            <a:ext cx="6096000" cy="1569660"/>
          </a:xfrm>
          <a:prstGeom prst="rect">
            <a:avLst/>
          </a:prstGeom>
          <a:noFill/>
          <a:ln>
            <a:solidFill>
              <a:schemeClr val="tx1"/>
            </a:solidFill>
          </a:ln>
        </p:spPr>
        <p:txBody>
          <a:bodyPr wrap="square">
            <a:spAutoFit/>
          </a:bodyPr>
          <a:lstStyle/>
          <a:p>
            <a:r>
              <a:rPr lang="en-GB" sz="2400" b="0" i="0" dirty="0">
                <a:effectLst/>
                <a:latin typeface="Twinkl Cursive Unlooped" panose="02000000000000000000" pitchFamily="2" charset="0"/>
              </a:rPr>
              <a:t>More than 7,000 Sexual Communication with a Child offences were recorded by police </a:t>
            </a:r>
            <a:r>
              <a:rPr lang="en-GB" sz="2400" dirty="0">
                <a:latin typeface="Twinkl Cursive Unlooped" panose="02000000000000000000" pitchFamily="2" charset="0"/>
              </a:rPr>
              <a:t>in 2</a:t>
            </a:r>
            <a:r>
              <a:rPr lang="en-GB" sz="2400" b="0" i="0" dirty="0">
                <a:effectLst/>
                <a:latin typeface="Twinkl Cursive Unlooped" panose="02000000000000000000" pitchFamily="2" charset="0"/>
              </a:rPr>
              <a:t>023/24- 48% of these were on Snapchat</a:t>
            </a:r>
            <a:endParaRPr lang="en-GB" sz="2400" dirty="0">
              <a:latin typeface="Twinkl Cursive Unlooped" panose="02000000000000000000" pitchFamily="2" charset="0"/>
            </a:endParaRPr>
          </a:p>
        </p:txBody>
      </p:sp>
    </p:spTree>
    <p:extLst>
      <p:ext uri="{BB962C8B-B14F-4D97-AF65-F5344CB8AC3E}">
        <p14:creationId xmlns:p14="http://schemas.microsoft.com/office/powerpoint/2010/main" val="131022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64D4B-2609-0A8C-5CB9-9C2EF5B1CB2D}"/>
              </a:ext>
            </a:extLst>
          </p:cNvPr>
          <p:cNvSpPr>
            <a:spLocks noGrp="1"/>
          </p:cNvSpPr>
          <p:nvPr>
            <p:ph type="title"/>
          </p:nvPr>
        </p:nvSpPr>
        <p:spPr/>
        <p:txBody>
          <a:bodyPr/>
          <a:lstStyle/>
          <a:p>
            <a:r>
              <a:rPr lang="en-GB" dirty="0">
                <a:latin typeface="Twinkl Cursive Unlooped" panose="02000000000000000000" pitchFamily="2" charset="0"/>
              </a:rPr>
              <a:t>Contact- Roblox</a:t>
            </a:r>
          </a:p>
        </p:txBody>
      </p:sp>
      <p:sp>
        <p:nvSpPr>
          <p:cNvPr id="3" name="Content Placeholder 2">
            <a:extLst>
              <a:ext uri="{FF2B5EF4-FFF2-40B4-BE49-F238E27FC236}">
                <a16:creationId xmlns:a16="http://schemas.microsoft.com/office/drawing/2014/main" id="{24745884-2D9E-F3E5-B578-6AA90C5F896D}"/>
              </a:ext>
            </a:extLst>
          </p:cNvPr>
          <p:cNvSpPr>
            <a:spLocks noGrp="1"/>
          </p:cNvSpPr>
          <p:nvPr>
            <p:ph idx="1"/>
          </p:nvPr>
        </p:nvSpPr>
        <p:spPr>
          <a:xfrm>
            <a:off x="612647" y="2407920"/>
            <a:ext cx="10653579" cy="3901440"/>
          </a:xfrm>
        </p:spPr>
        <p:txBody>
          <a:bodyPr>
            <a:normAutofit/>
          </a:bodyPr>
          <a:lstStyle/>
          <a:p>
            <a:r>
              <a:rPr lang="en-GB" sz="2400" dirty="0">
                <a:latin typeface="Twinkl Cursive Unlooped" panose="02000000000000000000" pitchFamily="2" charset="0"/>
              </a:rPr>
              <a:t>In 2024, the platform had more than 85 million daily active users, an estimated 40% of whom are under 13</a:t>
            </a:r>
          </a:p>
          <a:p>
            <a:r>
              <a:rPr lang="en-GB" sz="2400" dirty="0">
                <a:latin typeface="Twinkl Cursive Unlooped" panose="02000000000000000000" pitchFamily="2" charset="0"/>
              </a:rPr>
              <a:t>Latest research (September 2025) says that Roblox has made improvements to its safety measures, however there are still significant issues</a:t>
            </a:r>
          </a:p>
        </p:txBody>
      </p:sp>
      <p:pic>
        <p:nvPicPr>
          <p:cNvPr id="5" name="Picture 4">
            <a:extLst>
              <a:ext uri="{FF2B5EF4-FFF2-40B4-BE49-F238E27FC236}">
                <a16:creationId xmlns:a16="http://schemas.microsoft.com/office/drawing/2014/main" id="{8841B9EF-766E-1BD5-4319-6982DD6F5A59}"/>
              </a:ext>
            </a:extLst>
          </p:cNvPr>
          <p:cNvPicPr>
            <a:picLocks noChangeAspect="1"/>
          </p:cNvPicPr>
          <p:nvPr/>
        </p:nvPicPr>
        <p:blipFill>
          <a:blip r:embed="rId2"/>
          <a:stretch>
            <a:fillRect/>
          </a:stretch>
        </p:blipFill>
        <p:spPr>
          <a:xfrm>
            <a:off x="6096000" y="73315"/>
            <a:ext cx="5867702" cy="2082907"/>
          </a:xfrm>
          <a:prstGeom prst="rect">
            <a:avLst/>
          </a:prstGeom>
        </p:spPr>
      </p:pic>
    </p:spTree>
    <p:extLst>
      <p:ext uri="{BB962C8B-B14F-4D97-AF65-F5344CB8AC3E}">
        <p14:creationId xmlns:p14="http://schemas.microsoft.com/office/powerpoint/2010/main" val="2947828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C9209-F822-48BF-5AAE-5F0DE07509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5D1FBC-42E3-FC04-8E70-E863EF9BC932}"/>
              </a:ext>
            </a:extLst>
          </p:cNvPr>
          <p:cNvSpPr>
            <a:spLocks noGrp="1"/>
          </p:cNvSpPr>
          <p:nvPr>
            <p:ph type="title"/>
          </p:nvPr>
        </p:nvSpPr>
        <p:spPr/>
        <p:txBody>
          <a:bodyPr/>
          <a:lstStyle/>
          <a:p>
            <a:r>
              <a:rPr lang="en-GB" dirty="0">
                <a:latin typeface="Twinkl Cursive Unlooped" panose="02000000000000000000" pitchFamily="2" charset="0"/>
              </a:rPr>
              <a:t>Contact- Roblox</a:t>
            </a:r>
          </a:p>
        </p:txBody>
      </p:sp>
      <p:sp>
        <p:nvSpPr>
          <p:cNvPr id="3" name="Content Placeholder 2">
            <a:extLst>
              <a:ext uri="{FF2B5EF4-FFF2-40B4-BE49-F238E27FC236}">
                <a16:creationId xmlns:a16="http://schemas.microsoft.com/office/drawing/2014/main" id="{76557185-95E2-AD85-696F-6A551053CEC1}"/>
              </a:ext>
            </a:extLst>
          </p:cNvPr>
          <p:cNvSpPr>
            <a:spLocks noGrp="1"/>
          </p:cNvSpPr>
          <p:nvPr>
            <p:ph idx="1"/>
          </p:nvPr>
        </p:nvSpPr>
        <p:spPr>
          <a:xfrm>
            <a:off x="612647" y="1849120"/>
            <a:ext cx="10653579" cy="3901440"/>
          </a:xfrm>
        </p:spPr>
        <p:txBody>
          <a:bodyPr>
            <a:normAutofit/>
          </a:bodyPr>
          <a:lstStyle/>
          <a:p>
            <a:r>
              <a:rPr lang="en-GB" dirty="0">
                <a:latin typeface="Twinkl Cursive Unlooped" panose="02000000000000000000" pitchFamily="2" charset="0"/>
              </a:rPr>
              <a:t>“it’s still remarkably easy to create an account with a false age. Adults can continue to create accounts pretending to be children.”</a:t>
            </a:r>
          </a:p>
          <a:p>
            <a:r>
              <a:rPr lang="en-GB" dirty="0">
                <a:latin typeface="Twinkl Cursive Unlooped" panose="02000000000000000000" pitchFamily="2" charset="0"/>
              </a:rPr>
              <a:t>“While Roblox is taking steps to prevent under 17s from entering adult spaces, adults are still able to enter children’s spaces, and can play, chat and speak with phone verified users registered as 13+”</a:t>
            </a:r>
          </a:p>
          <a:p>
            <a:r>
              <a:rPr lang="en-GB" dirty="0">
                <a:latin typeface="Twinkl Cursive Unlooped" panose="02000000000000000000" pitchFamily="2" charset="0"/>
              </a:rPr>
              <a:t>“There is nothing stopping under 13s, or adults from creating an account as a 13+ child and speak with other users, adults or children, as long as they add a phone number on their account.”</a:t>
            </a:r>
          </a:p>
          <a:p>
            <a:endParaRPr lang="en-GB" sz="2400" dirty="0">
              <a:latin typeface="Twinkl Cursive Unlooped" panose="02000000000000000000" pitchFamily="2" charset="0"/>
            </a:endParaRPr>
          </a:p>
        </p:txBody>
      </p:sp>
    </p:spTree>
    <p:extLst>
      <p:ext uri="{BB962C8B-B14F-4D97-AF65-F5344CB8AC3E}">
        <p14:creationId xmlns:p14="http://schemas.microsoft.com/office/powerpoint/2010/main" val="1385928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01C29-1941-4778-7D40-7C3882BF6C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65BC75-DDC1-A117-5CBD-3563B450A8B3}"/>
              </a:ext>
            </a:extLst>
          </p:cNvPr>
          <p:cNvSpPr>
            <a:spLocks noGrp="1"/>
          </p:cNvSpPr>
          <p:nvPr>
            <p:ph type="title"/>
          </p:nvPr>
        </p:nvSpPr>
        <p:spPr/>
        <p:txBody>
          <a:bodyPr/>
          <a:lstStyle/>
          <a:p>
            <a:r>
              <a:rPr lang="en-GB" dirty="0">
                <a:latin typeface="Twinkl Cursive Unlooped" panose="02000000000000000000" pitchFamily="2" charset="0"/>
              </a:rPr>
              <a:t>Contact- Roblox</a:t>
            </a:r>
          </a:p>
        </p:txBody>
      </p:sp>
      <p:sp>
        <p:nvSpPr>
          <p:cNvPr id="3" name="Content Placeholder 2">
            <a:extLst>
              <a:ext uri="{FF2B5EF4-FFF2-40B4-BE49-F238E27FC236}">
                <a16:creationId xmlns:a16="http://schemas.microsoft.com/office/drawing/2014/main" id="{11A90D88-F15F-BCAB-53CF-A8D515235FEB}"/>
              </a:ext>
            </a:extLst>
          </p:cNvPr>
          <p:cNvSpPr>
            <a:spLocks noGrp="1"/>
          </p:cNvSpPr>
          <p:nvPr>
            <p:ph idx="1"/>
          </p:nvPr>
        </p:nvSpPr>
        <p:spPr>
          <a:xfrm>
            <a:off x="612647" y="1849120"/>
            <a:ext cx="10653579" cy="3901440"/>
          </a:xfrm>
        </p:spPr>
        <p:txBody>
          <a:bodyPr>
            <a:normAutofit/>
          </a:bodyPr>
          <a:lstStyle/>
          <a:p>
            <a:pPr lvl="1"/>
            <a:r>
              <a:rPr lang="en-GB" sz="2400" dirty="0">
                <a:latin typeface="Twinkl Cursive Unlooped" panose="02000000000000000000" pitchFamily="2" charset="0"/>
              </a:rPr>
              <a:t>It still possible to circumvent chat restrictions. Our adult avatar was able to ask for, and receive, our child avatar's Snapchat details by using the word "pans" (snap backwards) or using different fonts. </a:t>
            </a:r>
          </a:p>
          <a:p>
            <a:pPr lvl="1"/>
            <a:r>
              <a:rPr lang="en-GB" sz="2400" dirty="0">
                <a:latin typeface="Twinkl Cursive Unlooped" panose="02000000000000000000" pitchFamily="2" charset="0"/>
              </a:rPr>
              <a:t>Filters and moderation on in-game voice chat do not seem to be fully effective, as our adult and child avatars were easily able to exchange contact details. </a:t>
            </a:r>
          </a:p>
          <a:p>
            <a:pPr lvl="1"/>
            <a:r>
              <a:rPr lang="en-GB" sz="2400" dirty="0">
                <a:latin typeface="Twinkl Cursive Unlooped" panose="02000000000000000000" pitchFamily="2" charset="0"/>
              </a:rPr>
              <a:t>Our child avatar was still able to experience inappropriate behaviour on the chat, and over audio. This included racial slurs, sexual acts, swear words.</a:t>
            </a:r>
          </a:p>
        </p:txBody>
      </p:sp>
    </p:spTree>
    <p:extLst>
      <p:ext uri="{BB962C8B-B14F-4D97-AF65-F5344CB8AC3E}">
        <p14:creationId xmlns:p14="http://schemas.microsoft.com/office/powerpoint/2010/main" val="368923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3B11E-25AA-2A01-BF50-800777425D20}"/>
              </a:ext>
            </a:extLst>
          </p:cNvPr>
          <p:cNvSpPr>
            <a:spLocks noGrp="1"/>
          </p:cNvSpPr>
          <p:nvPr>
            <p:ph type="title"/>
          </p:nvPr>
        </p:nvSpPr>
        <p:spPr/>
        <p:txBody>
          <a:bodyPr/>
          <a:lstStyle/>
          <a:p>
            <a:r>
              <a:rPr lang="en-GB" dirty="0">
                <a:latin typeface="Twinkl Cursive Unlooped" panose="02000000000000000000" pitchFamily="2" charset="0"/>
              </a:rPr>
              <a:t>Conduct- What factors increase risk of harm online?</a:t>
            </a:r>
          </a:p>
        </p:txBody>
      </p:sp>
      <p:sp>
        <p:nvSpPr>
          <p:cNvPr id="3" name="TextBox 2">
            <a:extLst>
              <a:ext uri="{FF2B5EF4-FFF2-40B4-BE49-F238E27FC236}">
                <a16:creationId xmlns:a16="http://schemas.microsoft.com/office/drawing/2014/main" id="{8997FED7-1DA4-39FE-E63A-50337EAC9E3A}"/>
              </a:ext>
            </a:extLst>
          </p:cNvPr>
          <p:cNvSpPr txBox="1"/>
          <p:nvPr/>
        </p:nvSpPr>
        <p:spPr>
          <a:xfrm>
            <a:off x="241069" y="1971040"/>
            <a:ext cx="10078720" cy="4339650"/>
          </a:xfrm>
          <a:prstGeom prst="rect">
            <a:avLst/>
          </a:prstGeom>
          <a:noFill/>
        </p:spPr>
        <p:txBody>
          <a:bodyPr wrap="square" rtlCol="0">
            <a:spAutoFit/>
          </a:bodyPr>
          <a:lstStyle/>
          <a:p>
            <a:pPr marL="342900" indent="-342900">
              <a:buAutoNum type="arabicPeriod"/>
            </a:pPr>
            <a:r>
              <a:rPr lang="en-GB" sz="2400" dirty="0">
                <a:latin typeface="Twinkl Cursive Unlooped" panose="02000000000000000000" pitchFamily="2" charset="0"/>
              </a:rPr>
              <a:t>Unengaged/partially engaged parents- unaware of exactly what their children are listening to or watching </a:t>
            </a:r>
          </a:p>
          <a:p>
            <a:pPr marL="342900" indent="-342900">
              <a:buFontTx/>
              <a:buAutoNum type="arabicPeriod"/>
            </a:pPr>
            <a:r>
              <a:rPr lang="en-GB" sz="2400" dirty="0">
                <a:latin typeface="Twinkl Cursive Unlooped" panose="02000000000000000000" pitchFamily="2" charset="0"/>
              </a:rPr>
              <a:t>Offline activities- Children who are more active offline are at less risk of abuse online. They are also better at managing mental health and are less likely to be impacted by issues around body image etc.</a:t>
            </a:r>
          </a:p>
          <a:p>
            <a:pPr marL="342900" indent="-342900">
              <a:buFontTx/>
              <a:buAutoNum type="arabicPeriod"/>
            </a:pPr>
            <a:r>
              <a:rPr lang="en-GB" sz="2400" dirty="0">
                <a:latin typeface="Twinkl Cursive Unlooped" panose="02000000000000000000" pitchFamily="2" charset="0"/>
              </a:rPr>
              <a:t>Age- Younger children are more likely to not understand the potential risks of being online, leading to an increased risk of harm</a:t>
            </a:r>
          </a:p>
          <a:p>
            <a:pPr marL="342900" indent="-342900">
              <a:buFontTx/>
              <a:buAutoNum type="arabicPeriod"/>
            </a:pPr>
            <a:r>
              <a:rPr lang="en-GB" sz="2400" dirty="0">
                <a:latin typeface="Twinkl Cursive Unlooped" panose="02000000000000000000" pitchFamily="2" charset="0"/>
              </a:rPr>
              <a:t>SEND- more vulnerable to manipulation</a:t>
            </a:r>
          </a:p>
          <a:p>
            <a:pPr marL="342900" indent="-342900">
              <a:buFontTx/>
              <a:buAutoNum type="arabicPeriod"/>
            </a:pPr>
            <a:r>
              <a:rPr lang="en-GB" sz="2400" dirty="0">
                <a:latin typeface="Twinkl Cursive Unlooped" panose="02000000000000000000" pitchFamily="2" charset="0"/>
              </a:rPr>
              <a:t>Being socially isolated</a:t>
            </a:r>
          </a:p>
          <a:p>
            <a:pPr marL="342900" indent="-342900">
              <a:buFontTx/>
              <a:buAutoNum type="arabicPeriod"/>
            </a:pPr>
            <a:r>
              <a:rPr lang="en-GB" sz="2400" dirty="0">
                <a:latin typeface="Twinkl Cursive Unlooped" panose="02000000000000000000" pitchFamily="2" charset="0"/>
              </a:rPr>
              <a:t>Peer pressure and the fear of ‘missing out.’</a:t>
            </a:r>
          </a:p>
          <a:p>
            <a:pPr marL="342900" indent="-342900">
              <a:buAutoNum type="arabicPeriod"/>
            </a:pPr>
            <a:endParaRPr lang="en-GB" dirty="0">
              <a:latin typeface="Twinkl Cursive Unlooped" panose="02000000000000000000" pitchFamily="2" charset="0"/>
            </a:endParaRPr>
          </a:p>
          <a:p>
            <a:pPr marL="342900" indent="-342900">
              <a:buAutoNum type="arabicPeriod"/>
            </a:pPr>
            <a:endParaRPr lang="en-GB" dirty="0">
              <a:latin typeface="Twinkl Cursive Unlooped" panose="02000000000000000000" pitchFamily="2" charset="0"/>
            </a:endParaRPr>
          </a:p>
        </p:txBody>
      </p:sp>
    </p:spTree>
    <p:extLst>
      <p:ext uri="{BB962C8B-B14F-4D97-AF65-F5344CB8AC3E}">
        <p14:creationId xmlns:p14="http://schemas.microsoft.com/office/powerpoint/2010/main" val="1437247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05B04-329B-5AFC-518B-4FA10957F3AC}"/>
              </a:ext>
            </a:extLst>
          </p:cNvPr>
          <p:cNvSpPr>
            <a:spLocks noGrp="1"/>
          </p:cNvSpPr>
          <p:nvPr>
            <p:ph type="title"/>
          </p:nvPr>
        </p:nvSpPr>
        <p:spPr/>
        <p:txBody>
          <a:bodyPr/>
          <a:lstStyle/>
          <a:p>
            <a:r>
              <a:rPr lang="en-GB" dirty="0">
                <a:latin typeface="Twinkl Cursive Unlooped" panose="02000000000000000000" pitchFamily="2" charset="0"/>
              </a:rPr>
              <a:t>What can you do?</a:t>
            </a:r>
          </a:p>
        </p:txBody>
      </p:sp>
      <p:sp>
        <p:nvSpPr>
          <p:cNvPr id="3" name="TextBox 2">
            <a:extLst>
              <a:ext uri="{FF2B5EF4-FFF2-40B4-BE49-F238E27FC236}">
                <a16:creationId xmlns:a16="http://schemas.microsoft.com/office/drawing/2014/main" id="{FCB5570E-3BDA-0472-2436-68383E2ADC8A}"/>
              </a:ext>
            </a:extLst>
          </p:cNvPr>
          <p:cNvSpPr txBox="1"/>
          <p:nvPr/>
        </p:nvSpPr>
        <p:spPr>
          <a:xfrm>
            <a:off x="355600" y="1680898"/>
            <a:ext cx="10653578" cy="3046988"/>
          </a:xfrm>
          <a:prstGeom prst="rect">
            <a:avLst/>
          </a:prstGeom>
          <a:noFill/>
        </p:spPr>
        <p:txBody>
          <a:bodyPr wrap="square" rtlCol="0">
            <a:spAutoFit/>
          </a:bodyPr>
          <a:lstStyle/>
          <a:p>
            <a:pPr marL="342900" indent="-342900">
              <a:buFont typeface="Arial" panose="020B0604020202020204" pitchFamily="34" charset="0"/>
              <a:buChar char="•"/>
            </a:pPr>
            <a:r>
              <a:rPr lang="en-GB" sz="3200" dirty="0">
                <a:latin typeface="Twinkl Cursive Unlooped" panose="02000000000000000000" pitchFamily="2" charset="0"/>
              </a:rPr>
              <a:t>Be involved</a:t>
            </a:r>
          </a:p>
          <a:p>
            <a:pPr marL="342900" indent="-342900">
              <a:buFont typeface="Arial" panose="020B0604020202020204" pitchFamily="34" charset="0"/>
              <a:buChar char="•"/>
            </a:pPr>
            <a:r>
              <a:rPr lang="en-GB" sz="3200" dirty="0">
                <a:latin typeface="Twinkl Cursive Unlooped" panose="02000000000000000000" pitchFamily="2" charset="0"/>
              </a:rPr>
              <a:t>Privacy settings</a:t>
            </a:r>
          </a:p>
          <a:p>
            <a:pPr marL="342900" indent="-342900">
              <a:buFont typeface="Arial" panose="020B0604020202020204" pitchFamily="34" charset="0"/>
              <a:buChar char="•"/>
            </a:pPr>
            <a:r>
              <a:rPr lang="en-GB" sz="3200" dirty="0">
                <a:latin typeface="Twinkl Cursive Unlooped" panose="02000000000000000000" pitchFamily="2" charset="0"/>
              </a:rPr>
              <a:t>Teach children to block and report</a:t>
            </a:r>
          </a:p>
          <a:p>
            <a:pPr marL="342900" indent="-342900">
              <a:buFont typeface="Arial" panose="020B0604020202020204" pitchFamily="34" charset="0"/>
              <a:buChar char="•"/>
            </a:pPr>
            <a:r>
              <a:rPr lang="en-GB" sz="3200" dirty="0">
                <a:latin typeface="Twinkl Cursive Unlooped" panose="02000000000000000000" pitchFamily="2" charset="0"/>
              </a:rPr>
              <a:t>Chat settings</a:t>
            </a:r>
          </a:p>
          <a:p>
            <a:pPr marL="342900" indent="-342900">
              <a:buFont typeface="Arial" panose="020B0604020202020204" pitchFamily="34" charset="0"/>
              <a:buChar char="•"/>
            </a:pPr>
            <a:r>
              <a:rPr lang="en-GB" sz="3200" dirty="0">
                <a:latin typeface="Twinkl Cursive Unlooped" panose="02000000000000000000" pitchFamily="2" charset="0"/>
              </a:rPr>
              <a:t>Be a good digital role model</a:t>
            </a:r>
          </a:p>
          <a:p>
            <a:pPr marL="342900" indent="-342900">
              <a:buFont typeface="Arial" panose="020B0604020202020204" pitchFamily="34" charset="0"/>
              <a:buChar char="•"/>
            </a:pPr>
            <a:r>
              <a:rPr lang="en-GB" sz="3200" dirty="0">
                <a:latin typeface="Twinkl Cursive Unlooped" panose="02000000000000000000" pitchFamily="2" charset="0"/>
              </a:rPr>
              <a:t>Open, non-judgmental conversations</a:t>
            </a:r>
          </a:p>
        </p:txBody>
      </p:sp>
    </p:spTree>
    <p:extLst>
      <p:ext uri="{BB962C8B-B14F-4D97-AF65-F5344CB8AC3E}">
        <p14:creationId xmlns:p14="http://schemas.microsoft.com/office/powerpoint/2010/main" val="4209835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AE781-D6E5-4155-17CD-0C3A7F8C7D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2FC839-19C5-0602-AC6D-4FE59B3D30A7}"/>
              </a:ext>
            </a:extLst>
          </p:cNvPr>
          <p:cNvSpPr>
            <a:spLocks noGrp="1"/>
          </p:cNvSpPr>
          <p:nvPr>
            <p:ph type="title"/>
          </p:nvPr>
        </p:nvSpPr>
        <p:spPr/>
        <p:txBody>
          <a:bodyPr/>
          <a:lstStyle/>
          <a:p>
            <a:r>
              <a:rPr lang="en-GB" dirty="0">
                <a:latin typeface="Twinkl Cursive Unlooped" panose="02000000000000000000" pitchFamily="2" charset="0"/>
              </a:rPr>
              <a:t>What do we do?</a:t>
            </a:r>
          </a:p>
        </p:txBody>
      </p:sp>
      <p:sp>
        <p:nvSpPr>
          <p:cNvPr id="3" name="TextBox 2">
            <a:extLst>
              <a:ext uri="{FF2B5EF4-FFF2-40B4-BE49-F238E27FC236}">
                <a16:creationId xmlns:a16="http://schemas.microsoft.com/office/drawing/2014/main" id="{A0C069B3-C3AE-7869-49D6-0A996A0B3DEC}"/>
              </a:ext>
            </a:extLst>
          </p:cNvPr>
          <p:cNvSpPr txBox="1"/>
          <p:nvPr/>
        </p:nvSpPr>
        <p:spPr>
          <a:xfrm>
            <a:off x="355600" y="1680898"/>
            <a:ext cx="10653578" cy="2554545"/>
          </a:xfrm>
          <a:prstGeom prst="rect">
            <a:avLst/>
          </a:prstGeom>
          <a:noFill/>
        </p:spPr>
        <p:txBody>
          <a:bodyPr wrap="square" rtlCol="0">
            <a:spAutoFit/>
          </a:bodyPr>
          <a:lstStyle/>
          <a:p>
            <a:pPr marL="342900" indent="-342900">
              <a:buFont typeface="Arial" panose="020B0604020202020204" pitchFamily="34" charset="0"/>
              <a:buChar char="•"/>
            </a:pPr>
            <a:r>
              <a:rPr lang="en-GB" sz="3200" dirty="0">
                <a:latin typeface="Twinkl Cursive Unlooped" panose="02000000000000000000" pitchFamily="2" charset="0"/>
              </a:rPr>
              <a:t>Monitoring and filtering system</a:t>
            </a:r>
          </a:p>
          <a:p>
            <a:pPr marL="342900" indent="-342900">
              <a:buFont typeface="Arial" panose="020B0604020202020204" pitchFamily="34" charset="0"/>
              <a:buChar char="•"/>
            </a:pPr>
            <a:r>
              <a:rPr lang="en-GB" sz="3200" dirty="0">
                <a:latin typeface="Twinkl Cursive Unlooped" panose="02000000000000000000" pitchFamily="2" charset="0"/>
              </a:rPr>
              <a:t>RSHE and computing curriculum</a:t>
            </a:r>
          </a:p>
          <a:p>
            <a:pPr marL="342900" indent="-342900">
              <a:buFont typeface="Arial" panose="020B0604020202020204" pitchFamily="34" charset="0"/>
              <a:buChar char="•"/>
            </a:pPr>
            <a:r>
              <a:rPr lang="en-GB" sz="3200" dirty="0">
                <a:latin typeface="Twinkl Cursive Unlooped" panose="02000000000000000000" pitchFamily="2" charset="0"/>
              </a:rPr>
              <a:t>Listen</a:t>
            </a:r>
          </a:p>
          <a:p>
            <a:pPr marL="342900" indent="-342900">
              <a:buFont typeface="Arial" panose="020B0604020202020204" pitchFamily="34" charset="0"/>
              <a:buChar char="•"/>
            </a:pPr>
            <a:r>
              <a:rPr lang="en-GB" sz="3200" dirty="0">
                <a:latin typeface="Twinkl Cursive Unlooped" panose="02000000000000000000" pitchFamily="2" charset="0"/>
              </a:rPr>
              <a:t>Report- if parents are not keeping children safe online, we have a duty of care to report</a:t>
            </a:r>
          </a:p>
        </p:txBody>
      </p:sp>
    </p:spTree>
    <p:extLst>
      <p:ext uri="{BB962C8B-B14F-4D97-AF65-F5344CB8AC3E}">
        <p14:creationId xmlns:p14="http://schemas.microsoft.com/office/powerpoint/2010/main" val="3074902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BCA0E7E-5322-7BCA-6012-C68378A96B71}"/>
              </a:ext>
            </a:extLst>
          </p:cNvPr>
          <p:cNvPicPr>
            <a:picLocks noChangeAspect="1"/>
          </p:cNvPicPr>
          <p:nvPr/>
        </p:nvPicPr>
        <p:blipFill>
          <a:blip r:embed="rId2"/>
          <a:srcRect t="6276" b="1511"/>
          <a:stretch>
            <a:fillRect/>
          </a:stretch>
        </p:blipFill>
        <p:spPr>
          <a:xfrm>
            <a:off x="20" y="10"/>
            <a:ext cx="12191980" cy="6857990"/>
          </a:xfrm>
          <a:prstGeom prst="rect">
            <a:avLst/>
          </a:prstGeom>
        </p:spPr>
      </p:pic>
    </p:spTree>
    <p:extLst>
      <p:ext uri="{BB962C8B-B14F-4D97-AF65-F5344CB8AC3E}">
        <p14:creationId xmlns:p14="http://schemas.microsoft.com/office/powerpoint/2010/main" val="1092337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19B55-67FF-DA65-A89D-7B817BB9EC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8E1431-CF8D-C97C-3B58-39C17C6FBCBC}"/>
              </a:ext>
            </a:extLst>
          </p:cNvPr>
          <p:cNvSpPr>
            <a:spLocks noGrp="1"/>
          </p:cNvSpPr>
          <p:nvPr>
            <p:ph type="title"/>
          </p:nvPr>
        </p:nvSpPr>
        <p:spPr/>
        <p:txBody>
          <a:bodyPr/>
          <a:lstStyle/>
          <a:p>
            <a:r>
              <a:rPr lang="en-GB" dirty="0">
                <a:latin typeface="Twinkl Cursive Unlooped" panose="02000000000000000000" pitchFamily="2" charset="0"/>
              </a:rPr>
              <a:t>Resources</a:t>
            </a:r>
          </a:p>
        </p:txBody>
      </p:sp>
      <p:sp>
        <p:nvSpPr>
          <p:cNvPr id="3" name="TextBox 2">
            <a:extLst>
              <a:ext uri="{FF2B5EF4-FFF2-40B4-BE49-F238E27FC236}">
                <a16:creationId xmlns:a16="http://schemas.microsoft.com/office/drawing/2014/main" id="{1BE2F615-B6DE-DAC5-FB9F-30AC865C2549}"/>
              </a:ext>
            </a:extLst>
          </p:cNvPr>
          <p:cNvSpPr txBox="1"/>
          <p:nvPr/>
        </p:nvSpPr>
        <p:spPr>
          <a:xfrm>
            <a:off x="355600" y="1680898"/>
            <a:ext cx="10653578" cy="3662541"/>
          </a:xfrm>
          <a:prstGeom prst="rect">
            <a:avLst/>
          </a:prstGeom>
          <a:noFill/>
        </p:spPr>
        <p:txBody>
          <a:bodyPr wrap="square" rtlCol="0">
            <a:spAutoFit/>
          </a:bodyPr>
          <a:lstStyle/>
          <a:p>
            <a:pPr marL="342900" indent="-342900">
              <a:buFont typeface="Arial" panose="020B0604020202020204" pitchFamily="34" charset="0"/>
              <a:buChar char="•"/>
            </a:pPr>
            <a:r>
              <a:rPr lang="en-GB" sz="4000" dirty="0">
                <a:latin typeface="Twinkl Cursive Unlooped" panose="02000000000000000000" pitchFamily="2" charset="0"/>
              </a:rPr>
              <a:t>NSPCC</a:t>
            </a:r>
          </a:p>
          <a:p>
            <a:pPr marL="342900" indent="-342900">
              <a:buFont typeface="Arial" panose="020B0604020202020204" pitchFamily="34" charset="0"/>
              <a:buChar char="•"/>
            </a:pPr>
            <a:r>
              <a:rPr lang="en-GB" sz="4000" dirty="0">
                <a:latin typeface="Twinkl Cursive Unlooped" panose="02000000000000000000" pitchFamily="2" charset="0"/>
              </a:rPr>
              <a:t>CEOP- reporting of abuse</a:t>
            </a:r>
          </a:p>
          <a:p>
            <a:pPr marL="342900" indent="-342900">
              <a:buFont typeface="Arial" panose="020B0604020202020204" pitchFamily="34" charset="0"/>
              <a:buChar char="•"/>
            </a:pPr>
            <a:r>
              <a:rPr lang="en-GB" sz="4000" dirty="0">
                <a:latin typeface="Twinkl Cursive Unlooped" panose="02000000000000000000" pitchFamily="2" charset="0"/>
              </a:rPr>
              <a:t>Childline</a:t>
            </a:r>
          </a:p>
          <a:p>
            <a:pPr marL="342900" indent="-342900">
              <a:buFont typeface="Arial" panose="020B0604020202020204" pitchFamily="34" charset="0"/>
              <a:buChar char="•"/>
            </a:pPr>
            <a:r>
              <a:rPr lang="en-GB" sz="4000" dirty="0">
                <a:latin typeface="Twinkl Cursive Unlooped" panose="02000000000000000000" pitchFamily="2" charset="0"/>
              </a:rPr>
              <a:t>School Website</a:t>
            </a:r>
          </a:p>
          <a:p>
            <a:pPr marL="342900" indent="-342900">
              <a:buFont typeface="Arial" panose="020B0604020202020204" pitchFamily="34" charset="0"/>
              <a:buChar char="•"/>
            </a:pPr>
            <a:r>
              <a:rPr lang="en-GB" sz="4000" dirty="0">
                <a:latin typeface="Twinkl Cursive Unlooped" panose="02000000000000000000" pitchFamily="2" charset="0"/>
              </a:rPr>
              <a:t>National College- Wake Up Wednesday</a:t>
            </a:r>
          </a:p>
          <a:p>
            <a:pPr marL="342900" indent="-342900">
              <a:buFont typeface="Arial" panose="020B0604020202020204" pitchFamily="34" charset="0"/>
              <a:buChar char="•"/>
            </a:pPr>
            <a:endParaRPr lang="en-GB" sz="3200" dirty="0">
              <a:latin typeface="Twinkl Cursive Unlooped" panose="02000000000000000000" pitchFamily="2" charset="0"/>
            </a:endParaRPr>
          </a:p>
        </p:txBody>
      </p:sp>
    </p:spTree>
    <p:extLst>
      <p:ext uri="{BB962C8B-B14F-4D97-AF65-F5344CB8AC3E}">
        <p14:creationId xmlns:p14="http://schemas.microsoft.com/office/powerpoint/2010/main" val="29156934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157</TotalTime>
  <Words>796</Words>
  <Application>Microsoft Office PowerPoint</Application>
  <PresentationFormat>Widescreen</PresentationFormat>
  <Paragraphs>72</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Century Gothic</vt:lpstr>
      <vt:lpstr>Twinkl Cursive Unlooped</vt:lpstr>
      <vt:lpstr>Wingdings 3</vt:lpstr>
      <vt:lpstr>Ion</vt:lpstr>
      <vt:lpstr>Online Safety</vt:lpstr>
      <vt:lpstr>Why?</vt:lpstr>
      <vt:lpstr>Online Safety</vt:lpstr>
      <vt:lpstr>Background</vt:lpstr>
      <vt:lpstr>PowerPoint Presentation</vt:lpstr>
      <vt:lpstr>Age Limits</vt:lpstr>
      <vt:lpstr>Content- Violence</vt:lpstr>
      <vt:lpstr>Content- Porn</vt:lpstr>
      <vt:lpstr>Contact</vt:lpstr>
      <vt:lpstr>Contact- Roblox</vt:lpstr>
      <vt:lpstr>Contact- Roblox</vt:lpstr>
      <vt:lpstr>Contact- Roblox</vt:lpstr>
      <vt:lpstr>Conduct- What factors increase risk of harm online?</vt:lpstr>
      <vt:lpstr>What can you do?</vt:lpstr>
      <vt:lpstr>What do we do?</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Mr J Hyde</cp:lastModifiedBy>
  <cp:revision>1</cp:revision>
  <dcterms:created xsi:type="dcterms:W3CDTF">2025-09-10T13:27:39Z</dcterms:created>
  <dcterms:modified xsi:type="dcterms:W3CDTF">2025-10-01T12:57:27Z</dcterms:modified>
</cp:coreProperties>
</file>