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71" r:id="rId2"/>
    <p:sldId id="256" r:id="rId3"/>
    <p:sldId id="274" r:id="rId4"/>
    <p:sldId id="278" r:id="rId5"/>
    <p:sldId id="264" r:id="rId6"/>
    <p:sldId id="263" r:id="rId7"/>
    <p:sldId id="265" r:id="rId8"/>
    <p:sldId id="259" r:id="rId9"/>
    <p:sldId id="273" r:id="rId10"/>
    <p:sldId id="270" r:id="rId11"/>
    <p:sldId id="279" r:id="rId12"/>
    <p:sldId id="262" r:id="rId13"/>
    <p:sldId id="276" r:id="rId14"/>
    <p:sldId id="266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23A984-1ED9-6453-A9F2-1563EDB83D2E}" v="88" dt="2023-09-05T14:05:38.342"/>
    <p1510:client id="{AAF4DA24-6CEA-B412-F8C5-A86C4C5B7434}" v="14" dt="2023-09-06T07:08:39.251"/>
    <p1510:client id="{C089A156-5EE5-C22E-9318-ED8CA8F09D1B}" v="73" dt="2023-08-24T16:02:00.024"/>
    <p1510:client id="{C9A4FA39-D597-07C9-800E-81560E38E5C7}" v="7" dt="2023-09-05T07:01:29.9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37"/>
  </p:normalViewPr>
  <p:slideViewPr>
    <p:cSldViewPr snapToGrid="0">
      <p:cViewPr varScale="1">
        <p:scale>
          <a:sx n="69" d="100"/>
          <a:sy n="69" d="100"/>
        </p:scale>
        <p:origin x="7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981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746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479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8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260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576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9077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3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295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85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44965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783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05825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471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547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494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147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uidance/primary-assessments-future-dates?utm_medium=email&amp;utm_campaign=govuk-notifications-topic&amp;utm_source=8914323e-30a8-4ba4-bfac-ac7ee559c047&amp;utm_content=immediately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&lt;strong&gt;education&lt;/strong&gt;-&lt;strong&gt;clip-art&lt;/strong&gt;-&lt;strong&gt;education&lt;/strong&gt;-S-L | The Psychotic Doct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418" y="4475181"/>
            <a:ext cx="2442160" cy="1845819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1534511" y="798785"/>
            <a:ext cx="7273158" cy="4782207"/>
          </a:xfrm>
          <a:prstGeom prst="cloudCallout">
            <a:avLst>
              <a:gd name="adj1" fmla="val -142328"/>
              <a:gd name="adj2" fmla="val -1911"/>
            </a:avLst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904313"/>
            <a:ext cx="8596668" cy="219666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300" dirty="0"/>
              <a:t>Year 2 </a:t>
            </a:r>
            <a:br>
              <a:rPr lang="en-GB" sz="5300" dirty="0"/>
            </a:br>
            <a:r>
              <a:rPr lang="en-GB" sz="5300" dirty="0"/>
              <a:t>Welcome Meeting</a:t>
            </a:r>
            <a:br>
              <a:rPr lang="en-GB" sz="5300" dirty="0"/>
            </a:br>
            <a:r>
              <a:rPr lang="en-GB" sz="5300" dirty="0"/>
              <a:t>09/09/24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12" name="Content Placeholder 11" descr="Pencil Book Ruler · Free vector graphic on Pixabay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68"/>
          <a:stretch/>
        </p:blipFill>
        <p:spPr>
          <a:xfrm>
            <a:off x="183528" y="174814"/>
            <a:ext cx="1844790" cy="1978981"/>
          </a:xfrm>
        </p:spPr>
      </p:pic>
    </p:spTree>
    <p:extLst>
      <p:ext uri="{BB962C8B-B14F-4D97-AF65-F5344CB8AC3E}">
        <p14:creationId xmlns:p14="http://schemas.microsoft.com/office/powerpoint/2010/main" val="685587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6601" y="236590"/>
            <a:ext cx="7766936" cy="1646302"/>
          </a:xfrm>
        </p:spPr>
        <p:txBody>
          <a:bodyPr/>
          <a:lstStyle/>
          <a:p>
            <a:r>
              <a:rPr lang="en-GB" sz="7200" dirty="0"/>
              <a:t>Meet the team…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634" y="1990693"/>
            <a:ext cx="7766936" cy="2435003"/>
          </a:xfrm>
        </p:spPr>
        <p:txBody>
          <a:bodyPr>
            <a:noAutofit/>
          </a:bodyPr>
          <a:lstStyle/>
          <a:p>
            <a:pPr algn="ctr"/>
            <a:r>
              <a:rPr lang="en-GB" sz="4800"/>
              <a:t>Mrs </a:t>
            </a:r>
            <a:r>
              <a:rPr lang="en-GB" sz="4800" smtClean="0"/>
              <a:t>Fairfax</a:t>
            </a:r>
            <a:endParaRPr lang="en-GB" sz="4800" dirty="0"/>
          </a:p>
          <a:p>
            <a:pPr algn="ctr"/>
            <a:r>
              <a:rPr lang="en-GB" sz="4800" dirty="0"/>
              <a:t>Mrs </a:t>
            </a:r>
            <a:r>
              <a:rPr lang="en-GB" sz="4800" dirty="0" err="1"/>
              <a:t>Brandrick</a:t>
            </a:r>
            <a:endParaRPr lang="en-GB" sz="4800" dirty="0"/>
          </a:p>
          <a:p>
            <a:pPr algn="ctr"/>
            <a:r>
              <a:rPr lang="en-GB" sz="4800" dirty="0"/>
              <a:t>Mrs Rushton</a:t>
            </a:r>
          </a:p>
        </p:txBody>
      </p:sp>
      <p:pic>
        <p:nvPicPr>
          <p:cNvPr id="4" name="Picture 3" descr="HRsuccessmantra: &lt;strong&gt;Learning&lt;/strong&gt; &amp; Development - &lt;strong&gt;Learning&lt;/strong&gt; Style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166" y="4841695"/>
            <a:ext cx="3867807" cy="189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2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5D374-9BAB-6341-A88D-AAB8713DF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04139-15FE-FC47-A214-DE53B64E1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06731"/>
            <a:ext cx="9537820" cy="4924698"/>
          </a:xfrm>
        </p:spPr>
        <p:txBody>
          <a:bodyPr>
            <a:normAutofit fontScale="85000" lnSpcReduction="20000"/>
          </a:bodyPr>
          <a:lstStyle/>
          <a:p>
            <a:r>
              <a:rPr lang="en-US" sz="4800" dirty="0"/>
              <a:t>Arriving to school on time</a:t>
            </a:r>
          </a:p>
          <a:p>
            <a:r>
              <a:rPr lang="en-US" sz="4800" dirty="0"/>
              <a:t>Children having all equipment they need (glasses, PE Kit, water bottle </a:t>
            </a:r>
            <a:r>
              <a:rPr lang="en-US" sz="4800" dirty="0" err="1"/>
              <a:t>etc</a:t>
            </a:r>
            <a:r>
              <a:rPr lang="en-US" sz="4800" dirty="0"/>
              <a:t>)</a:t>
            </a:r>
          </a:p>
          <a:p>
            <a:r>
              <a:rPr lang="en-US" sz="4800" dirty="0"/>
              <a:t>Correct uniform and PE kit </a:t>
            </a:r>
          </a:p>
          <a:p>
            <a:r>
              <a:rPr lang="en-US" sz="4800" dirty="0"/>
              <a:t>Homework to be completed on time</a:t>
            </a:r>
          </a:p>
          <a:p>
            <a:r>
              <a:rPr lang="en-US" sz="4800" dirty="0"/>
              <a:t>Reading books and reading records in school </a:t>
            </a:r>
            <a:r>
              <a:rPr lang="en-US" sz="4800" b="1" u="sng" dirty="0"/>
              <a:t>everyday</a:t>
            </a:r>
          </a:p>
        </p:txBody>
      </p:sp>
    </p:spTree>
    <p:extLst>
      <p:ext uri="{BB962C8B-B14F-4D97-AF65-F5344CB8AC3E}">
        <p14:creationId xmlns:p14="http://schemas.microsoft.com/office/powerpoint/2010/main" val="4116861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2EAFD-E839-77E8-0722-4B4D5DBED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Behaviour</a:t>
            </a:r>
            <a:r>
              <a:rPr lang="en-US" dirty="0"/>
              <a:t> Policy</a:t>
            </a:r>
          </a:p>
        </p:txBody>
      </p:sp>
      <p:pic>
        <p:nvPicPr>
          <p:cNvPr id="2050" name="Picture 2" descr="Free Free Rainbow Clipart, Download Free Free Rainbow Clipart png images,  Free ClipArts on Clipart Library">
            <a:extLst>
              <a:ext uri="{FF2B5EF4-FFF2-40B4-BE49-F238E27FC236}">
                <a16:creationId xmlns:a16="http://schemas.microsoft.com/office/drawing/2014/main" id="{8F329C6A-15A0-862C-95D3-99AB83577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1592263"/>
            <a:ext cx="39878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50+ Free Pot Of Gold &amp; Gold Images - Pixabay">
            <a:extLst>
              <a:ext uri="{FF2B5EF4-FFF2-40B4-BE49-F238E27FC236}">
                <a16:creationId xmlns:a16="http://schemas.microsoft.com/office/drawing/2014/main" id="{0EB737B5-CA21-C30B-FA9E-3848C0559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27" y="2552386"/>
            <a:ext cx="1878925" cy="174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loud Clip Art Free | Free clip art, Clip art library, Clip art">
            <a:extLst>
              <a:ext uri="{FF2B5EF4-FFF2-40B4-BE49-F238E27FC236}">
                <a16:creationId xmlns:a16="http://schemas.microsoft.com/office/drawing/2014/main" id="{A9381C0C-B593-1634-B31F-7B70F0BAF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127" y="4213328"/>
            <a:ext cx="3263014" cy="217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98A9EE5F-38BF-E2D2-A04D-032476C5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636" y="4126555"/>
            <a:ext cx="2446338" cy="263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yellow sun with rays&#10;&#10;Description automatically generated">
            <a:extLst>
              <a:ext uri="{FF2B5EF4-FFF2-40B4-BE49-F238E27FC236}">
                <a16:creationId xmlns:a16="http://schemas.microsoft.com/office/drawing/2014/main" id="{A8B1B5F1-6CA6-3B5E-0A1D-66976A1E08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6208" y="1538377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020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Important information…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9244588" cy="3880773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sz="4800" dirty="0"/>
              <a:t>Medication</a:t>
            </a:r>
          </a:p>
          <a:p>
            <a:r>
              <a:rPr lang="en-GB" sz="4800" dirty="0"/>
              <a:t>PE Days – Tuesday &amp; Wednesday</a:t>
            </a:r>
            <a:endParaRPr lang="en-US" dirty="0"/>
          </a:p>
          <a:p>
            <a:r>
              <a:rPr lang="en-GB" sz="4800" dirty="0"/>
              <a:t> Swimming (Spring and Summer Term)</a:t>
            </a:r>
            <a:endParaRPr lang="en-GB"/>
          </a:p>
          <a:p>
            <a:r>
              <a:rPr lang="en-GB" sz="4800" dirty="0"/>
              <a:t>Forest school kit</a:t>
            </a:r>
          </a:p>
          <a:p>
            <a:r>
              <a:rPr lang="en-GB" sz="4800" dirty="0"/>
              <a:t>No earrings on PE days</a:t>
            </a:r>
          </a:p>
          <a:p>
            <a:r>
              <a:rPr lang="en-GB" sz="4800" dirty="0"/>
              <a:t>Labelled drinks bottles and uniform </a:t>
            </a:r>
          </a:p>
          <a:p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350853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Important information…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 sz="5400" dirty="0"/>
              <a:t>Independence for KS2</a:t>
            </a:r>
          </a:p>
          <a:p>
            <a:r>
              <a:rPr lang="en-GB" sz="5400" dirty="0"/>
              <a:t>Collection by another parent – let the office know/put it in writing</a:t>
            </a:r>
          </a:p>
          <a:p>
            <a:r>
              <a:rPr lang="en-GB" sz="5400" dirty="0"/>
              <a:t>Lunches- allergies</a:t>
            </a:r>
          </a:p>
          <a:p>
            <a:r>
              <a:rPr lang="en-GB" sz="5400" dirty="0"/>
              <a:t>Healthy snack</a:t>
            </a:r>
          </a:p>
          <a:p>
            <a:r>
              <a:rPr lang="en-GB" sz="5400" dirty="0"/>
              <a:t>Keep contact info updated</a:t>
            </a:r>
          </a:p>
        </p:txBody>
      </p:sp>
    </p:spTree>
    <p:extLst>
      <p:ext uri="{BB962C8B-B14F-4D97-AF65-F5344CB8AC3E}">
        <p14:creationId xmlns:p14="http://schemas.microsoft.com/office/powerpoint/2010/main" val="2754780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5400" dirty="0"/>
              <a:t>Maths &amp; EBL- Friday</a:t>
            </a:r>
            <a:endParaRPr lang="en-US" dirty="0"/>
          </a:p>
          <a:p>
            <a:r>
              <a:rPr lang="en-GB" sz="5400" dirty="0"/>
              <a:t>Spellings- Friday</a:t>
            </a:r>
          </a:p>
          <a:p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506293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24" y="172872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/>
              <a:t>Enquiry Based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42" y="1240051"/>
            <a:ext cx="9872385" cy="510002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4000" dirty="0"/>
              <a:t>Our first topic is: Does the past change the present? Local History.</a:t>
            </a:r>
          </a:p>
          <a:p>
            <a:r>
              <a:rPr lang="en-GB" sz="4000" dirty="0"/>
              <a:t>Teaching children how to be independent learners</a:t>
            </a:r>
          </a:p>
          <a:p>
            <a:r>
              <a:rPr lang="en-GB" sz="4000" dirty="0"/>
              <a:t>Explore, develop and enhance our fundamental concepts</a:t>
            </a:r>
          </a:p>
          <a:p>
            <a:r>
              <a:rPr lang="en-GB" sz="4000" dirty="0"/>
              <a:t>Research question – homework.</a:t>
            </a:r>
          </a:p>
          <a:p>
            <a:r>
              <a:rPr lang="en-GB" sz="4000" dirty="0"/>
              <a:t>Friday – EBL afternoon in class. 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99374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D330D-A6BF-A949-931B-73F9FCF2C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SATs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006025-9E19-0A48-8A64-B073362CF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551"/>
            <a:ext cx="9258026" cy="4139565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 sz="4800" dirty="0"/>
              <a:t>Now optional</a:t>
            </a:r>
          </a:p>
          <a:p>
            <a:endParaRPr lang="en-US" sz="4800" dirty="0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sz="3100" dirty="0">
                <a:solidFill>
                  <a:srgbClr val="333333"/>
                </a:solidFill>
                <a:ea typeface="+mn-lt"/>
                <a:cs typeface="+mn-lt"/>
              </a:rPr>
              <a:t>SATs in 2023-2024 will be non-statutory and optional. </a:t>
            </a:r>
            <a:endParaRPr lang="en-US" sz="3100"/>
          </a:p>
          <a:p>
            <a:r>
              <a:rPr lang="en-US" sz="3100">
                <a:solidFill>
                  <a:srgbClr val="333333"/>
                </a:solidFill>
                <a:ea typeface="+mn-lt"/>
                <a:cs typeface="+mn-lt"/>
              </a:rPr>
              <a:t>In their </a:t>
            </a:r>
            <a:r>
              <a:rPr lang="en-US" sz="3100" i="1" dirty="0">
                <a:solidFill>
                  <a:srgbClr val="0066C0"/>
                </a:solidFill>
                <a:ea typeface="+mn-lt"/>
                <a:cs typeface="+mn-lt"/>
                <a:hlinkClick r:id="rId2"/>
              </a:rPr>
              <a:t>Primary assessments: future dates </a:t>
            </a:r>
            <a:r>
              <a:rPr lang="en-US" sz="3100" dirty="0">
                <a:solidFill>
                  <a:srgbClr val="0066C0"/>
                </a:solidFill>
                <a:ea typeface="+mn-lt"/>
                <a:cs typeface="+mn-lt"/>
                <a:hlinkClick r:id="rId2"/>
              </a:rPr>
              <a:t>guidance</a:t>
            </a:r>
            <a:r>
              <a:rPr lang="en-US" sz="3100">
                <a:solidFill>
                  <a:srgbClr val="333333"/>
                </a:solidFill>
                <a:ea typeface="+mn-lt"/>
                <a:cs typeface="+mn-lt"/>
              </a:rPr>
              <a:t>, the DfE states that they recommend ‘key stage 1 tests (optional) are administered during May 2024’.</a:t>
            </a:r>
            <a:endParaRPr lang="en-US" sz="3100"/>
          </a:p>
          <a:p>
            <a:endParaRPr lang="en-US" sz="4800" dirty="0"/>
          </a:p>
          <a:p>
            <a:r>
              <a:rPr lang="en-US" sz="4800" dirty="0"/>
              <a:t>Teacher assessed</a:t>
            </a:r>
          </a:p>
          <a:p>
            <a:r>
              <a:rPr lang="en-US" sz="4800" dirty="0"/>
              <a:t>Minimise stress</a:t>
            </a:r>
          </a:p>
        </p:txBody>
      </p:sp>
    </p:spTree>
    <p:extLst>
      <p:ext uri="{BB962C8B-B14F-4D97-AF65-F5344CB8AC3E}">
        <p14:creationId xmlns:p14="http://schemas.microsoft.com/office/powerpoint/2010/main" val="498888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&lt;strong&gt;Read&lt;/strong&gt; Book Students Study · Free image on Pixaba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140" y="286032"/>
            <a:ext cx="2104697" cy="21046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6689" y="1638826"/>
            <a:ext cx="6101838" cy="311963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/>
              <a:t>Reading books &amp; Read Write Inc  					groups									</a:t>
            </a:r>
          </a:p>
        </p:txBody>
      </p:sp>
      <p:pic>
        <p:nvPicPr>
          <p:cNvPr id="1026" name="Picture 2" descr="Shhh Clipart Girl Reading Book Clipart Free Download - Reading Books Clip Art - Png Download (1600x1123), Png 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29" y="4477407"/>
            <a:ext cx="2814793" cy="197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702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57F75-1E6A-3345-F0C3-23EBD56D1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0588"/>
          </a:xfrm>
        </p:spPr>
        <p:txBody>
          <a:bodyPr/>
          <a:lstStyle/>
          <a:p>
            <a:r>
              <a:rPr lang="en-US" dirty="0"/>
              <a:t>Reading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444656-1E79-2AC9-6C1A-42688F36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49" y="1500188"/>
            <a:ext cx="8958263" cy="474821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We re-</a:t>
            </a:r>
            <a:r>
              <a:rPr lang="en-US" dirty="0" err="1"/>
              <a:t>organised</a:t>
            </a:r>
            <a:r>
              <a:rPr lang="en-US" dirty="0"/>
              <a:t> the reading system to fit in with the Read, Write Inc. scheme.</a:t>
            </a:r>
          </a:p>
          <a:p>
            <a:r>
              <a:rPr lang="en-US" dirty="0"/>
              <a:t>This ensures children can read their books effortlessly.</a:t>
            </a:r>
          </a:p>
          <a:p>
            <a:r>
              <a:rPr lang="en-US" dirty="0"/>
              <a:t>Phonically plausible books.</a:t>
            </a:r>
          </a:p>
          <a:p>
            <a:r>
              <a:rPr lang="en-US" dirty="0"/>
              <a:t>We want to encourage children to enjoy reading and not get bogged down with challenging texts.</a:t>
            </a:r>
          </a:p>
          <a:p>
            <a:r>
              <a:rPr lang="en-US" dirty="0"/>
              <a:t>We encourage you to read a range of other books at home that are challenging and can be tackled together.</a:t>
            </a:r>
          </a:p>
          <a:p>
            <a:r>
              <a:rPr lang="en-US" dirty="0"/>
              <a:t>There are principles of the RWI 3 reads.</a:t>
            </a:r>
          </a:p>
          <a:p>
            <a:r>
              <a:rPr lang="en-US" dirty="0"/>
              <a:t>First Read: Cold book, take it in turns to read</a:t>
            </a:r>
          </a:p>
          <a:p>
            <a:r>
              <a:rPr lang="en-US" dirty="0"/>
              <a:t>Second read: Parents read the book- children can help, children should be able to read the book to you fluently and you can ask questions</a:t>
            </a:r>
          </a:p>
          <a:p>
            <a:r>
              <a:rPr lang="en-US" dirty="0"/>
              <a:t>Third read: Develop story tellers voice.</a:t>
            </a:r>
          </a:p>
          <a:p>
            <a:r>
              <a:rPr lang="en-US" dirty="0"/>
              <a:t>We understand this is a different way of using the home reading books but we hope it develops a love for reading.</a:t>
            </a:r>
          </a:p>
        </p:txBody>
      </p:sp>
      <p:pic>
        <p:nvPicPr>
          <p:cNvPr id="4" name="Picture 2" descr="Shhh Clipart Girl Reading Book Clipart Free Download - Reading Books Clip Art - Png Download (1600x1123), Png Download">
            <a:extLst>
              <a:ext uri="{FF2B5EF4-FFF2-40B4-BE49-F238E27FC236}">
                <a16:creationId xmlns:a16="http://schemas.microsoft.com/office/drawing/2014/main" id="{8E64F853-B7AD-19BB-B207-E683EEDBC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184956"/>
            <a:ext cx="2814793" cy="197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13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Reading is vital ….</a:t>
            </a:r>
          </a:p>
        </p:txBody>
      </p:sp>
      <p:pic>
        <p:nvPicPr>
          <p:cNvPr id="1026" name="Picture 2" descr="Image result for animated book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471" y="1930400"/>
            <a:ext cx="32004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66008" y="1930400"/>
            <a:ext cx="47679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would encourage reading every day with your child. We will focus heavily on phonics and reading throughout the academic year, but reading for enjoyment and a variety of texts at home is really important for your child. </a:t>
            </a:r>
          </a:p>
        </p:txBody>
      </p:sp>
    </p:spTree>
    <p:extLst>
      <p:ext uri="{BB962C8B-B14F-4D97-AF65-F5344CB8AC3E}">
        <p14:creationId xmlns:p14="http://schemas.microsoft.com/office/powerpoint/2010/main" val="3329842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BAC14-7D36-F94A-9590-11A690097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anchor="ctr">
            <a:normAutofit/>
          </a:bodyPr>
          <a:lstStyle/>
          <a:p>
            <a:r>
              <a:rPr lang="en-US" dirty="0"/>
              <a:t>School visits (TBC)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E7958-09CA-114A-8628-8D49418CCC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167" y="2160589"/>
            <a:ext cx="3720916" cy="356073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US" sz="3600" dirty="0"/>
          </a:p>
          <a:p>
            <a:r>
              <a:rPr lang="en-US" sz="3600" dirty="0"/>
              <a:t>Library- EBL</a:t>
            </a:r>
          </a:p>
          <a:p>
            <a:r>
              <a:rPr lang="en-US" sz="3600" dirty="0"/>
              <a:t>Local visit to Halesowen</a:t>
            </a:r>
          </a:p>
          <a:p>
            <a:r>
              <a:rPr lang="en-US" sz="3600" dirty="0"/>
              <a:t>Botanical Gardens</a:t>
            </a:r>
          </a:p>
          <a:p>
            <a:endParaRPr lang="en-US" sz="3600" dirty="0"/>
          </a:p>
          <a:p>
            <a:endParaRPr lang="en-US" sz="3600" dirty="0"/>
          </a:p>
        </p:txBody>
      </p:sp>
      <p:pic>
        <p:nvPicPr>
          <p:cNvPr id="1026" name="Picture 2" descr="free clip art school bus clipart images 2 - WikiClipArt">
            <a:extLst>
              <a:ext uri="{FF2B5EF4-FFF2-40B4-BE49-F238E27FC236}">
                <a16:creationId xmlns:a16="http://schemas.microsoft.com/office/drawing/2014/main" id="{86C31809-5801-AF48-9DB0-C20693DAF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035" y="759766"/>
            <a:ext cx="4602747" cy="483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280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4793" y="940975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Year 2 Webpage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19152" y="2096587"/>
            <a:ext cx="8062888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Char char="-"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Useful websites to help with learning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Tx/>
              <a:buChar char="-"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Curriculum overview for the term</a:t>
            </a:r>
          </a:p>
          <a:p>
            <a:pPr marL="457200" indent="-457200">
              <a:buFontTx/>
              <a:buChar char="-"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News and updates</a:t>
            </a:r>
          </a:p>
          <a:p>
            <a:pPr marL="457200" indent="-457200">
              <a:buFontTx/>
              <a:buChar char="-"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Follow our learning journey</a:t>
            </a:r>
          </a:p>
          <a:p>
            <a:pPr marL="457200" indent="-457200">
              <a:buFontTx/>
              <a:buChar char="-"/>
            </a:pPr>
            <a:endParaRPr lang="en-GB" sz="3200" dirty="0">
              <a:latin typeface="Sassoon Penpals" panose="02000400000000000000" pitchFamily="50" charset="0"/>
            </a:endParaRPr>
          </a:p>
        </p:txBody>
      </p:sp>
      <p:pic>
        <p:nvPicPr>
          <p:cNvPr id="3" name="Picture 2" descr="File:&lt;strong&gt;Web&lt;/strong&gt;-browser-openclipart.svg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8659"/>
            <a:ext cx="3894823" cy="389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990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71" y="1214657"/>
            <a:ext cx="6291025" cy="1933903"/>
          </a:xfrm>
        </p:spPr>
        <p:txBody>
          <a:bodyPr>
            <a:noAutofit/>
          </a:bodyPr>
          <a:lstStyle/>
          <a:p>
            <a:r>
              <a:rPr lang="en-GB" sz="6600" dirty="0"/>
              <a:t>Any questions?</a:t>
            </a:r>
          </a:p>
        </p:txBody>
      </p:sp>
      <p:pic>
        <p:nvPicPr>
          <p:cNvPr id="4" name="Content Placeholder 3" descr="&lt;strong&gt;Question&lt;/strong&gt; &lt;strong&gt;Mark&lt;/strong&gt; Note Duplicate · Free image on Pixaba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271" y="2339264"/>
            <a:ext cx="5822155" cy="3881437"/>
          </a:xfrm>
        </p:spPr>
      </p:pic>
    </p:spTree>
    <p:extLst>
      <p:ext uri="{BB962C8B-B14F-4D97-AF65-F5344CB8AC3E}">
        <p14:creationId xmlns:p14="http://schemas.microsoft.com/office/powerpoint/2010/main" val="305723216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Override1.xml><?xml version="1.0" encoding="utf-8"?>
<a:themeOverride xmlns:a="http://schemas.openxmlformats.org/drawingml/2006/main">
  <a:clrScheme name="Facet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1596</TotalTime>
  <Words>474</Words>
  <Application>Microsoft Office PowerPoint</Application>
  <PresentationFormat>Widescreen</PresentationFormat>
  <Paragraphs>67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Sassoon Penpals</vt:lpstr>
      <vt:lpstr>Trebuchet MS</vt:lpstr>
      <vt:lpstr>Wingdings 3</vt:lpstr>
      <vt:lpstr>Facet</vt:lpstr>
      <vt:lpstr>Year 2  Welcome Meeting 09/09/24 </vt:lpstr>
      <vt:lpstr>Meet the team…</vt:lpstr>
      <vt:lpstr>Expectations</vt:lpstr>
      <vt:lpstr>Behaviour Policy</vt:lpstr>
      <vt:lpstr>Important information…</vt:lpstr>
      <vt:lpstr>Important information…</vt:lpstr>
      <vt:lpstr>Homework</vt:lpstr>
      <vt:lpstr>Enquiry Based Learning</vt:lpstr>
      <vt:lpstr>SATs</vt:lpstr>
      <vt:lpstr>Reading books &amp; Read Write Inc       groups         </vt:lpstr>
      <vt:lpstr>Reading system</vt:lpstr>
      <vt:lpstr>Reading is vital ….</vt:lpstr>
      <vt:lpstr>School visits (TBC) </vt:lpstr>
      <vt:lpstr>Year 2 Webpage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team.</dc:title>
  <dc:creator>Teacher18</dc:creator>
  <cp:lastModifiedBy>Miss S. Meese</cp:lastModifiedBy>
  <cp:revision>82</cp:revision>
  <dcterms:created xsi:type="dcterms:W3CDTF">2017-07-11T08:34:49Z</dcterms:created>
  <dcterms:modified xsi:type="dcterms:W3CDTF">2024-09-09T14:39:40Z</dcterms:modified>
</cp:coreProperties>
</file>