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notesMasterIdLst>
    <p:notesMasterId r:id="rId14"/>
  </p:notesMasterIdLst>
  <p:sldIdLst>
    <p:sldId id="283" r:id="rId5"/>
    <p:sldId id="284" r:id="rId6"/>
    <p:sldId id="285" r:id="rId7"/>
    <p:sldId id="286" r:id="rId8"/>
    <p:sldId id="287" r:id="rId9"/>
    <p:sldId id="289" r:id="rId10"/>
    <p:sldId id="288" r:id="rId11"/>
    <p:sldId id="290" r:id="rId12"/>
    <p:sldId id="291" r:id="rId13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2C064"/>
    <a:srgbClr val="949285"/>
    <a:srgbClr val="D7ECF0"/>
    <a:srgbClr val="F1DFAD"/>
    <a:srgbClr val="D7EBF2"/>
    <a:srgbClr val="007EE6"/>
    <a:srgbClr val="F1D1DB"/>
    <a:srgbClr val="CA7E88"/>
    <a:srgbClr val="892D26"/>
    <a:srgbClr val="994C5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235" autoAdjust="0"/>
    <p:restoredTop sz="94660" autoAdjust="0"/>
  </p:normalViewPr>
  <p:slideViewPr>
    <p:cSldViewPr snapToGrid="0">
      <p:cViewPr varScale="1">
        <p:scale>
          <a:sx n="108" d="100"/>
          <a:sy n="108" d="100"/>
        </p:scale>
        <p:origin x="1554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55" d="100"/>
          <a:sy n="55" d="100"/>
        </p:scale>
        <p:origin x="2880" y="84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54E7B1-0C45-46F5-92A8-9EC014F054EA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B417-7352-447E-8DE7-5F444CFED97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51485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45AB417-7352-447E-8DE7-5F444CFED973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696953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61472865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5801119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73382137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5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280623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46412728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5522204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02694522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D45AB417-7352-447E-8DE7-5F444CFED973}" type="slidenum">
              <a:rPr kumimoji="0" lang="en-GB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GB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61366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9370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0511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65973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42616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10440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56868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25029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4695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2755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C65B6863-B7FD-4BB4-9BFA-DF30F11DB4F7}" type="datetimeFigureOut">
              <a:rPr lang="en-GB" smtClean="0"/>
              <a:t>14/01/2025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/>
          <a:lstStyle/>
          <a:p>
            <a:fld id="{48025783-5CDC-4DF4-97D0-6632EF1E65C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0701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9683E9-3BDD-423C-9F01-30CD14DD1FFF}"/>
              </a:ext>
            </a:extLst>
          </p:cNvPr>
          <p:cNvSpPr/>
          <p:nvPr userDrawn="1"/>
        </p:nvSpPr>
        <p:spPr>
          <a:xfrm>
            <a:off x="386650" y="489660"/>
            <a:ext cx="8341204" cy="5878679"/>
          </a:xfrm>
          <a:prstGeom prst="roundRect">
            <a:avLst/>
          </a:prstGeom>
          <a:noFill/>
          <a:ln>
            <a:solidFill>
              <a:srgbClr val="02C06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0FA84A3-3E2A-452A-82D0-72D58AC587CA}"/>
              </a:ext>
            </a:extLst>
          </p:cNvPr>
          <p:cNvSpPr/>
          <p:nvPr userDrawn="1"/>
        </p:nvSpPr>
        <p:spPr>
          <a:xfrm>
            <a:off x="486697" y="327254"/>
            <a:ext cx="8141110" cy="1112858"/>
          </a:xfrm>
          <a:prstGeom prst="roundRect">
            <a:avLst/>
          </a:prstGeom>
          <a:solidFill>
            <a:srgbClr val="02C064"/>
          </a:solidFill>
        </p:spPr>
        <p:txBody>
          <a:bodyPr wrap="square">
            <a:spAutoFit/>
          </a:bodyPr>
          <a:lstStyle/>
          <a:p>
            <a:pPr lvl="0" algn="ctr">
              <a:lnSpc>
                <a:spcPct val="106000"/>
              </a:lnSpc>
            </a:pPr>
            <a:r>
              <a:rPr lang="en-GB" sz="4400" b="1" i="1" dirty="0">
                <a:solidFill>
                  <a:schemeClr val="bg1"/>
                </a:solidFill>
                <a:effectLst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</a:t>
            </a:r>
          </a:p>
          <a:p>
            <a:pPr lvl="0" algn="ctr">
              <a:lnSpc>
                <a:spcPct val="106000"/>
              </a:lnSpc>
            </a:pPr>
            <a:r>
              <a:rPr lang="en-GB" sz="1050" i="1" dirty="0">
                <a:solidFill>
                  <a:schemeClr val="bg1"/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© OneLife Music 2024</a:t>
            </a:r>
            <a:endParaRPr lang="en-GB" sz="1050" dirty="0">
              <a:solidFill>
                <a:schemeClr val="bg1"/>
              </a:solidFill>
              <a:latin typeface="Gill Sans MT" panose="020B0502020104020203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6E18887D-DFE0-F230-9E16-310D09BAE697}"/>
              </a:ext>
            </a:extLst>
          </p:cNvPr>
          <p:cNvSpPr/>
          <p:nvPr userDrawn="1"/>
        </p:nvSpPr>
        <p:spPr>
          <a:xfrm>
            <a:off x="7324182" y="5094097"/>
            <a:ext cx="1524000" cy="12844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 descr="A green cover with white text and music notes&#10;&#10;Description automatically generated">
            <a:extLst>
              <a:ext uri="{FF2B5EF4-FFF2-40B4-BE49-F238E27FC236}">
                <a16:creationId xmlns:a16="http://schemas.microsoft.com/office/drawing/2014/main" id="{78D241F6-B978-9824-F597-CBDA8AF8493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79185" y="5261748"/>
            <a:ext cx="1268997" cy="126899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1AA95444-60E5-9ED7-1A22-362F8F964F00}"/>
              </a:ext>
            </a:extLst>
          </p:cNvPr>
          <p:cNvSpPr/>
          <p:nvPr userDrawn="1"/>
        </p:nvSpPr>
        <p:spPr>
          <a:xfrm>
            <a:off x="254000" y="5159057"/>
            <a:ext cx="1704110" cy="128449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9" name="Picture 8" descr="A logo with a cross and a boat&#10;&#10;Description automatically generated">
            <a:extLst>
              <a:ext uri="{FF2B5EF4-FFF2-40B4-BE49-F238E27FC236}">
                <a16:creationId xmlns:a16="http://schemas.microsoft.com/office/drawing/2014/main" id="{279EAAE7-A206-C89E-6117-23DE2C9DB6A1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749" t="23915" r="11450" b="22092"/>
          <a:stretch/>
        </p:blipFill>
        <p:spPr>
          <a:xfrm>
            <a:off x="166255" y="5116435"/>
            <a:ext cx="1791855" cy="17364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97237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 </a:t>
            </a: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pilgrims on a journey, Lord,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journeying with you.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Be with us as we walk together,</a:t>
            </a:r>
          </a:p>
          <a:p>
            <a:pPr algn="ctr">
              <a:lnSpc>
                <a:spcPct val="106000"/>
              </a:lnSpc>
            </a:pPr>
            <a:r>
              <a:rPr lang="en-GB" sz="3600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light our faith in you.</a:t>
            </a:r>
          </a:p>
        </p:txBody>
      </p:sp>
    </p:spTree>
    <p:extLst>
      <p:ext uri="{BB962C8B-B14F-4D97-AF65-F5344CB8AC3E}">
        <p14:creationId xmlns:p14="http://schemas.microsoft.com/office/powerpoint/2010/main" val="21312934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639536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 of Spirit, God of grace.  </a:t>
            </a:r>
          </a:p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Lord;</a:t>
            </a:r>
          </a:p>
          <a:p>
            <a:pPr lvl="0" algn="ctr">
              <a:lnSpc>
                <a:spcPct val="106000"/>
              </a:lnSpc>
            </a:pPr>
            <a:r>
              <a:rPr lang="en-GB" sz="3600" b="1" i="1" dirty="0">
                <a:solidFill>
                  <a:schemeClr val="tx1">
                    <a:lumMod val="75000"/>
                    <a:lumOff val="25000"/>
                  </a:scheme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in us the flame of truth and faith.</a:t>
            </a:r>
          </a:p>
        </p:txBody>
      </p:sp>
    </p:spTree>
    <p:extLst>
      <p:ext uri="{BB962C8B-B14F-4D97-AF65-F5344CB8AC3E}">
        <p14:creationId xmlns:p14="http://schemas.microsoft.com/office/powerpoint/2010/main" val="11134899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pilgrims in a holy year,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transform us, O Lord.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Guide us as we rediscover,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within our world. </a:t>
            </a:r>
          </a:p>
        </p:txBody>
      </p:sp>
    </p:spTree>
    <p:extLst>
      <p:ext uri="{BB962C8B-B14F-4D97-AF65-F5344CB8AC3E}">
        <p14:creationId xmlns:p14="http://schemas.microsoft.com/office/powerpoint/2010/main" val="310421959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639536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 of Spirit, God of grace. 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in us the flame of truth and faith.</a:t>
            </a:r>
          </a:p>
        </p:txBody>
      </p:sp>
    </p:spTree>
    <p:extLst>
      <p:ext uri="{BB962C8B-B14F-4D97-AF65-F5344CB8AC3E}">
        <p14:creationId xmlns:p14="http://schemas.microsoft.com/office/powerpoint/2010/main" val="26618932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pilgrims, we are pilgrims;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pilgrims on a road of hope!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Yes, we are pilgrims, we are pilgrims;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pilgrims on a road of hope!</a:t>
            </a:r>
          </a:p>
        </p:txBody>
      </p:sp>
    </p:spTree>
    <p:extLst>
      <p:ext uri="{BB962C8B-B14F-4D97-AF65-F5344CB8AC3E}">
        <p14:creationId xmlns:p14="http://schemas.microsoft.com/office/powerpoint/2010/main" val="76378287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3600" b="1" i="1" dirty="0">
                <a:solidFill>
                  <a:prstClr val="black">
                    <a:lumMod val="75000"/>
                    <a:lumOff val="25000"/>
                  </a:prstClr>
                </a:solidFill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called to bring your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hope to all the world.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Fill us, use us, send us out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0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 messengers of love.</a:t>
            </a:r>
          </a:p>
        </p:txBody>
      </p:sp>
    </p:spTree>
    <p:extLst>
      <p:ext uri="{BB962C8B-B14F-4D97-AF65-F5344CB8AC3E}">
        <p14:creationId xmlns:p14="http://schemas.microsoft.com/office/powerpoint/2010/main" val="33351602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639536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 of Spirit, God of grace. 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in us the flame of truth and faith.</a:t>
            </a:r>
          </a:p>
        </p:txBody>
      </p:sp>
    </p:spTree>
    <p:extLst>
      <p:ext uri="{BB962C8B-B14F-4D97-AF65-F5344CB8AC3E}">
        <p14:creationId xmlns:p14="http://schemas.microsoft.com/office/powerpoint/2010/main" val="10067038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2208409"/>
            <a:ext cx="8908026" cy="24411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 are pilgrims, we are pilgrims;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pilgrims on a road of hope!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Yes, we are pilgrims, we are pilgrims;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pilgrims on a road of hope!</a:t>
            </a:r>
          </a:p>
        </p:txBody>
      </p:sp>
    </p:spTree>
    <p:extLst>
      <p:ext uri="{BB962C8B-B14F-4D97-AF65-F5344CB8AC3E}">
        <p14:creationId xmlns:p14="http://schemas.microsoft.com/office/powerpoint/2010/main" val="398115677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17987" y="1639536"/>
            <a:ext cx="8908026" cy="35789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God of Spirit, God of grace.  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Lord,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give us hope, O Lord;</a:t>
            </a:r>
          </a:p>
          <a:p>
            <a:pPr marL="0" marR="0" lvl="0" indent="0" algn="ctr" defTabSz="457200" rtl="0" eaLnBrk="1" fontAlgn="auto" latinLnBrk="0" hangingPunct="1">
              <a:lnSpc>
                <a:spcPct val="106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GB" sz="3600" b="1" i="1" u="none" strike="noStrike" kern="1200" cap="none" spc="0" normalizeH="0" baseline="0" noProof="0" dirty="0">
                <a:ln>
                  <a:noFill/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Gill Sans MT" panose="020B0502020104020203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Fan in us the flame of truth and faith.</a:t>
            </a:r>
          </a:p>
        </p:txBody>
      </p:sp>
    </p:spTree>
    <p:extLst>
      <p:ext uri="{BB962C8B-B14F-4D97-AF65-F5344CB8AC3E}">
        <p14:creationId xmlns:p14="http://schemas.microsoft.com/office/powerpoint/2010/main" val="158510260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A705646D8D96146ACD2D37CF1EB8ADC" ma:contentTypeVersion="18" ma:contentTypeDescription="Create a new document." ma:contentTypeScope="" ma:versionID="6ae8846668471a7b900194d87776c7f7">
  <xsd:schema xmlns:xsd="http://www.w3.org/2001/XMLSchema" xmlns:xs="http://www.w3.org/2001/XMLSchema" xmlns:p="http://schemas.microsoft.com/office/2006/metadata/properties" xmlns:ns3="aa4e99ea-24de-4c7f-849d-9bf020b73b00" xmlns:ns4="0a504020-e65b-421e-b484-b99611401b7a" targetNamespace="http://schemas.microsoft.com/office/2006/metadata/properties" ma:root="true" ma:fieldsID="c08b43f1067a90adf099ae5d097b2bcd" ns3:_="" ns4:_="">
    <xsd:import namespace="aa4e99ea-24de-4c7f-849d-9bf020b73b00"/>
    <xsd:import namespace="0a504020-e65b-421e-b484-b99611401b7a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_activity" minOccurs="0"/>
                <xsd:element ref="ns3:MediaServiceObjectDetectorVersions" minOccurs="0"/>
                <xsd:element ref="ns3:MediaServiceSystemTags" minOccurs="0"/>
                <xsd:element ref="ns3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4e99ea-24de-4c7f-849d-9bf020b73b0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3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Location" ma:index="15" nillable="true" ma:displayName="Location" ma:internalName="MediaServiceLocation" ma:readOnly="true">
      <xsd:simpleType>
        <xsd:restriction base="dms:Text"/>
      </xsd:simple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9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20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21" nillable="true" ma:displayName="Length (seconds)" ma:internalName="MediaLengthInSeconds" ma:readOnly="true">
      <xsd:simpleType>
        <xsd:restriction base="dms:Unknown"/>
      </xsd:simpleType>
    </xsd:element>
    <xsd:element name="_activity" ma:index="22" nillable="true" ma:displayName="_activity" ma:hidden="true" ma:internalName="_activity">
      <xsd:simpleType>
        <xsd:restriction base="dms:Note"/>
      </xsd:simpleType>
    </xsd:element>
    <xsd:element name="MediaServiceObjectDetectorVersions" ma:index="23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24" nillable="true" ma:displayName="MediaServiceSystemTags" ma:hidden="true" ma:internalName="MediaServiceSystemTags" ma:readOnly="true">
      <xsd:simpleType>
        <xsd:restriction base="dms:Note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a504020-e65b-421e-b484-b99611401b7a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2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aa4e99ea-24de-4c7f-849d-9bf020b73b00" xsi:nil="true"/>
  </documentManagement>
</p:properties>
</file>

<file path=customXml/itemProps1.xml><?xml version="1.0" encoding="utf-8"?>
<ds:datastoreItem xmlns:ds="http://schemas.openxmlformats.org/officeDocument/2006/customXml" ds:itemID="{A4CA02BB-8E72-4908-B417-C40EB409EB8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aa4e99ea-24de-4c7f-849d-9bf020b73b00"/>
    <ds:schemaRef ds:uri="0a504020-e65b-421e-b484-b99611401b7a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3B7AFC8C-7B15-429E-BEAF-DEFAF78E568D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4925A398-1173-41A4-ACE4-DFD4B112EB9C}">
  <ds:schemaRefs>
    <ds:schemaRef ds:uri="http://schemas.openxmlformats.org/package/2006/metadata/core-properties"/>
    <ds:schemaRef ds:uri="http://purl.org/dc/elements/1.1/"/>
    <ds:schemaRef ds:uri="http://schemas.microsoft.com/office/2006/metadata/properties"/>
    <ds:schemaRef ds:uri="http://schemas.microsoft.com/office/2006/documentManagement/types"/>
    <ds:schemaRef ds:uri="http://purl.org/dc/terms/"/>
    <ds:schemaRef ds:uri="0a504020-e65b-421e-b484-b99611401b7a"/>
    <ds:schemaRef ds:uri="http://schemas.microsoft.com/office/infopath/2007/PartnerControls"/>
    <ds:schemaRef ds:uri="aa4e99ea-24de-4c7f-849d-9bf020b73b00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176</TotalTime>
  <Words>346</Words>
  <Application>Microsoft Office PowerPoint</Application>
  <PresentationFormat>On-screen Show (4:3)</PresentationFormat>
  <Paragraphs>53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Gill Sans MT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EJ</dc:creator>
  <cp:lastModifiedBy>Mrs A Turner</cp:lastModifiedBy>
  <cp:revision>20</cp:revision>
  <dcterms:created xsi:type="dcterms:W3CDTF">2016-06-06T08:30:01Z</dcterms:created>
  <dcterms:modified xsi:type="dcterms:W3CDTF">2025-01-14T14:29:44Z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0x0101003A705646D8D96146ACD2D37CF1EB8ADC</vt:lpwstr>
  </property>
</Properties>
</file>